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49" r:id="rId5"/>
  </p:sldMasterIdLst>
  <p:notesMasterIdLst>
    <p:notesMasterId r:id="rId4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9144000" cy="5143500" type="screen16x9"/>
  <p:notesSz cx="6858000" cy="9144000"/>
  <p:defaultTextStyle>
    <a:defPPr>
      <a:defRPr lang="en-US"/>
    </a:defPPr>
    <a:lvl1pPr algn="l" defTabSz="457200" rtl="0" fontAlgn="base" hangingPunct="0">
      <a:spcBef>
        <a:spcPct val="0"/>
      </a:spcBef>
      <a:spcAft>
        <a:spcPct val="0"/>
      </a:spcAft>
      <a:defRPr kern="1200">
        <a:solidFill>
          <a:srgbClr val="000000"/>
        </a:solidFill>
        <a:latin typeface="Helvetica" pitchFamily="2" charset="0"/>
        <a:ea typeface="Helvetica" pitchFamily="2" charset="0"/>
        <a:cs typeface="Helvetica" pitchFamily="2" charset="0"/>
        <a:sym typeface="Helvetica" pitchFamily="2" charset="0"/>
      </a:defRPr>
    </a:lvl1pPr>
    <a:lvl2pPr marL="457200" algn="l" defTabSz="457200" rtl="0" fontAlgn="base" hangingPunct="0">
      <a:spcBef>
        <a:spcPct val="0"/>
      </a:spcBef>
      <a:spcAft>
        <a:spcPct val="0"/>
      </a:spcAft>
      <a:defRPr kern="1200">
        <a:solidFill>
          <a:srgbClr val="000000"/>
        </a:solidFill>
        <a:latin typeface="Helvetica" pitchFamily="2" charset="0"/>
        <a:ea typeface="Helvetica" pitchFamily="2" charset="0"/>
        <a:cs typeface="Helvetica" pitchFamily="2" charset="0"/>
        <a:sym typeface="Helvetica" pitchFamily="2" charset="0"/>
      </a:defRPr>
    </a:lvl2pPr>
    <a:lvl3pPr marL="914400" algn="l" defTabSz="457200" rtl="0" fontAlgn="base" hangingPunct="0">
      <a:spcBef>
        <a:spcPct val="0"/>
      </a:spcBef>
      <a:spcAft>
        <a:spcPct val="0"/>
      </a:spcAft>
      <a:defRPr kern="1200">
        <a:solidFill>
          <a:srgbClr val="000000"/>
        </a:solidFill>
        <a:latin typeface="Helvetica" pitchFamily="2" charset="0"/>
        <a:ea typeface="Helvetica" pitchFamily="2" charset="0"/>
        <a:cs typeface="Helvetica" pitchFamily="2" charset="0"/>
        <a:sym typeface="Helvetica" pitchFamily="2" charset="0"/>
      </a:defRPr>
    </a:lvl3pPr>
    <a:lvl4pPr marL="1371600" algn="l" defTabSz="457200" rtl="0" fontAlgn="base" hangingPunct="0">
      <a:spcBef>
        <a:spcPct val="0"/>
      </a:spcBef>
      <a:spcAft>
        <a:spcPct val="0"/>
      </a:spcAft>
      <a:defRPr kern="1200">
        <a:solidFill>
          <a:srgbClr val="000000"/>
        </a:solidFill>
        <a:latin typeface="Helvetica" pitchFamily="2" charset="0"/>
        <a:ea typeface="Helvetica" pitchFamily="2" charset="0"/>
        <a:cs typeface="Helvetica" pitchFamily="2" charset="0"/>
        <a:sym typeface="Helvetica" pitchFamily="2" charset="0"/>
      </a:defRPr>
    </a:lvl4pPr>
    <a:lvl5pPr marL="1828800" algn="l" defTabSz="457200" rtl="0" fontAlgn="base" hangingPunct="0">
      <a:spcBef>
        <a:spcPct val="0"/>
      </a:spcBef>
      <a:spcAft>
        <a:spcPct val="0"/>
      </a:spcAft>
      <a:defRPr kern="1200">
        <a:solidFill>
          <a:srgbClr val="000000"/>
        </a:solidFill>
        <a:latin typeface="Helvetica" pitchFamily="2" charset="0"/>
        <a:ea typeface="Helvetica" pitchFamily="2" charset="0"/>
        <a:cs typeface="Helvetica" pitchFamily="2" charset="0"/>
        <a:sym typeface="Helvetica" pitchFamily="2" charset="0"/>
      </a:defRPr>
    </a:lvl5pPr>
    <a:lvl6pPr marL="2286000" algn="l" defTabSz="914400" rtl="0" eaLnBrk="1" latinLnBrk="0" hangingPunct="1">
      <a:defRPr kern="1200">
        <a:solidFill>
          <a:srgbClr val="000000"/>
        </a:solidFill>
        <a:latin typeface="Helvetica" pitchFamily="2" charset="0"/>
        <a:ea typeface="Helvetica" pitchFamily="2" charset="0"/>
        <a:cs typeface="Helvetica" pitchFamily="2" charset="0"/>
        <a:sym typeface="Helvetica" pitchFamily="2" charset="0"/>
      </a:defRPr>
    </a:lvl6pPr>
    <a:lvl7pPr marL="2743200" algn="l" defTabSz="914400" rtl="0" eaLnBrk="1" latinLnBrk="0" hangingPunct="1">
      <a:defRPr kern="1200">
        <a:solidFill>
          <a:srgbClr val="000000"/>
        </a:solidFill>
        <a:latin typeface="Helvetica" pitchFamily="2" charset="0"/>
        <a:ea typeface="Helvetica" pitchFamily="2" charset="0"/>
        <a:cs typeface="Helvetica" pitchFamily="2" charset="0"/>
        <a:sym typeface="Helvetica" pitchFamily="2" charset="0"/>
      </a:defRPr>
    </a:lvl7pPr>
    <a:lvl8pPr marL="3200400" algn="l" defTabSz="914400" rtl="0" eaLnBrk="1" latinLnBrk="0" hangingPunct="1">
      <a:defRPr kern="1200">
        <a:solidFill>
          <a:srgbClr val="000000"/>
        </a:solidFill>
        <a:latin typeface="Helvetica" pitchFamily="2" charset="0"/>
        <a:ea typeface="Helvetica" pitchFamily="2" charset="0"/>
        <a:cs typeface="Helvetica" pitchFamily="2" charset="0"/>
        <a:sym typeface="Helvetica" pitchFamily="2" charset="0"/>
      </a:defRPr>
    </a:lvl8pPr>
    <a:lvl9pPr marL="3657600" algn="l" defTabSz="914400" rtl="0" eaLnBrk="1" latinLnBrk="0" hangingPunct="1">
      <a:defRPr kern="1200">
        <a:solidFill>
          <a:srgbClr val="000000"/>
        </a:solidFill>
        <a:latin typeface="Helvetica" pitchFamily="2" charset="0"/>
        <a:ea typeface="Helvetica" pitchFamily="2" charset="0"/>
        <a:cs typeface="Helvetica" pitchFamily="2" charset="0"/>
        <a:sym typeface="Helvetica" pitchFamily="2"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François Schell" initials="JFS" lastIdx="23" clrIdx="0">
    <p:extLst>
      <p:ext uri="{19B8F6BF-5375-455C-9EA6-DF929625EA0E}">
        <p15:presenceInfo xmlns:p15="http://schemas.microsoft.com/office/powerpoint/2012/main" userId="d58d9c1c77def6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40872-F036-4AEE-9A1E-5B8D4420D4BC}" v="1" dt="2022-01-17T19:52:19.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4"/>
    <p:restoredTop sz="69213" autoAdjust="0"/>
  </p:normalViewPr>
  <p:slideViewPr>
    <p:cSldViewPr>
      <p:cViewPr varScale="1">
        <p:scale>
          <a:sx n="79" d="100"/>
          <a:sy n="79" d="100"/>
        </p:scale>
        <p:origin x="102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et, Nicole" userId="S::ngalet@dfc-plc.ca::6e1d3cd5-414e-411a-bf50-ea0468899821" providerId="AD" clId="Web-{81DCC9E5-D093-7A94-B0D8-F085361F1F1F}"/>
    <pc:docChg chg="modSld">
      <pc:chgData name="Galet, Nicole" userId="S::ngalet@dfc-plc.ca::6e1d3cd5-414e-411a-bf50-ea0468899821" providerId="AD" clId="Web-{81DCC9E5-D093-7A94-B0D8-F085361F1F1F}" dt="2021-12-16T17:57:52.693" v="2"/>
      <pc:docMkLst>
        <pc:docMk/>
      </pc:docMkLst>
      <pc:sldChg chg="modNotes">
        <pc:chgData name="Galet, Nicole" userId="S::ngalet@dfc-plc.ca::6e1d3cd5-414e-411a-bf50-ea0468899821" providerId="AD" clId="Web-{81DCC9E5-D093-7A94-B0D8-F085361F1F1F}" dt="2021-12-16T17:57:52.693" v="2"/>
        <pc:sldMkLst>
          <pc:docMk/>
          <pc:sldMk cId="0"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33D351A-1CE1-7546-8568-1FBE07BC4DAD}"/>
              </a:ext>
            </a:extLst>
          </p:cNvPr>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4" name="Rectangle 2">
            <a:extLst>
              <a:ext uri="{FF2B5EF4-FFF2-40B4-BE49-F238E27FC236}">
                <a16:creationId xmlns:a16="http://schemas.microsoft.com/office/drawing/2014/main" id="{5824FB0C-60B4-234F-9F63-EA3DD6ACE2F5}"/>
              </a:ext>
            </a:extLst>
          </p:cNvPr>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Avenir Roman" panose="02000503020000020003" pitchFamily="2" charset="0"/>
              </a:rPr>
              <a:t>Click to edit Master text styles</a:t>
            </a:r>
          </a:p>
          <a:p>
            <a:pPr lvl="1"/>
            <a:r>
              <a:rPr lang="en-US" altLang="en-US">
                <a:sym typeface="Avenir Roman" panose="02000503020000020003" pitchFamily="2" charset="0"/>
              </a:rPr>
              <a:t>Second level</a:t>
            </a:r>
          </a:p>
          <a:p>
            <a:pPr lvl="2"/>
            <a:r>
              <a:rPr lang="en-US" altLang="en-US">
                <a:sym typeface="Avenir Roman" panose="02000503020000020003" pitchFamily="2" charset="0"/>
              </a:rPr>
              <a:t>Third level</a:t>
            </a:r>
          </a:p>
          <a:p>
            <a:pPr lvl="3"/>
            <a:r>
              <a:rPr lang="en-US" altLang="en-US">
                <a:sym typeface="Avenir Roman" panose="02000503020000020003" pitchFamily="2" charset="0"/>
              </a:rPr>
              <a:t>Fourth level</a:t>
            </a:r>
          </a:p>
          <a:p>
            <a:pPr lvl="4"/>
            <a:r>
              <a:rPr lang="en-US" altLang="en-US">
                <a:sym typeface="Avenir Roman" panose="02000503020000020003" pitchFamily="2" charset="0"/>
              </a:rPr>
              <a:t>Fifth level</a:t>
            </a:r>
          </a:p>
        </p:txBody>
      </p:sp>
    </p:spTree>
  </p:cSld>
  <p:clrMap bg1="lt1" tx1="dk1" bg2="lt2" tx2="dk2" accent1="accent1" accent2="accent2" accent3="accent3" accent4="accent4" accent5="accent5" accent6="accent6" hlink="hlink" folHlink="folHlink"/>
  <p:notesStyle>
    <a:lvl1pPr algn="l" defTabSz="457200" rtl="0" fontAlgn="base" hangingPunct="0">
      <a:lnSpc>
        <a:spcPct val="125000"/>
      </a:lnSpc>
      <a:spcBef>
        <a:spcPct val="0"/>
      </a:spcBef>
      <a:spcAft>
        <a:spcPct val="0"/>
      </a:spcAft>
      <a:defRPr sz="2400" kern="1200">
        <a:solidFill>
          <a:srgbClr val="000000"/>
        </a:solidFill>
        <a:latin typeface="Avenir" panose="02000503020000020003" pitchFamily="2" charset="0"/>
        <a:ea typeface="Avenir" panose="02000503020000020003" pitchFamily="2" charset="0"/>
        <a:cs typeface="Avenir" panose="02000503020000020003" pitchFamily="2" charset="0"/>
        <a:sym typeface="Avenir Roman" panose="02000503020000020003" pitchFamily="2" charset="0"/>
      </a:defRPr>
    </a:lvl1pPr>
    <a:lvl2pPr marL="228600" algn="l" defTabSz="457200" rtl="0" fontAlgn="base" hangingPunct="0">
      <a:lnSpc>
        <a:spcPct val="125000"/>
      </a:lnSpc>
      <a:spcBef>
        <a:spcPct val="0"/>
      </a:spcBef>
      <a:spcAft>
        <a:spcPct val="0"/>
      </a:spcAft>
      <a:defRPr sz="2400" kern="1200">
        <a:solidFill>
          <a:srgbClr val="000000"/>
        </a:solidFill>
        <a:latin typeface="Avenir" panose="02000503020000020003" pitchFamily="2" charset="0"/>
        <a:ea typeface="Avenir" panose="02000503020000020003" pitchFamily="2" charset="0"/>
        <a:cs typeface="Avenir" panose="02000503020000020003" pitchFamily="2" charset="0"/>
        <a:sym typeface="Avenir Roman" panose="02000503020000020003" pitchFamily="2" charset="0"/>
      </a:defRPr>
    </a:lvl2pPr>
    <a:lvl3pPr marL="457200" algn="l" defTabSz="457200" rtl="0" fontAlgn="base" hangingPunct="0">
      <a:lnSpc>
        <a:spcPct val="125000"/>
      </a:lnSpc>
      <a:spcBef>
        <a:spcPct val="0"/>
      </a:spcBef>
      <a:spcAft>
        <a:spcPct val="0"/>
      </a:spcAft>
      <a:defRPr sz="2400" kern="1200">
        <a:solidFill>
          <a:srgbClr val="000000"/>
        </a:solidFill>
        <a:latin typeface="Avenir" panose="02000503020000020003" pitchFamily="2" charset="0"/>
        <a:ea typeface="Avenir" panose="02000503020000020003" pitchFamily="2" charset="0"/>
        <a:cs typeface="Avenir" panose="02000503020000020003" pitchFamily="2" charset="0"/>
        <a:sym typeface="Avenir Roman" panose="02000503020000020003" pitchFamily="2" charset="0"/>
      </a:defRPr>
    </a:lvl3pPr>
    <a:lvl4pPr marL="685800" algn="l" defTabSz="457200" rtl="0" fontAlgn="base" hangingPunct="0">
      <a:lnSpc>
        <a:spcPct val="125000"/>
      </a:lnSpc>
      <a:spcBef>
        <a:spcPct val="0"/>
      </a:spcBef>
      <a:spcAft>
        <a:spcPct val="0"/>
      </a:spcAft>
      <a:defRPr sz="2400" kern="1200">
        <a:solidFill>
          <a:srgbClr val="000000"/>
        </a:solidFill>
        <a:latin typeface="Avenir" panose="02000503020000020003" pitchFamily="2" charset="0"/>
        <a:ea typeface="Avenir" panose="02000503020000020003" pitchFamily="2" charset="0"/>
        <a:cs typeface="Avenir" panose="02000503020000020003" pitchFamily="2" charset="0"/>
        <a:sym typeface="Avenir Roman" panose="02000503020000020003" pitchFamily="2" charset="0"/>
      </a:defRPr>
    </a:lvl4pPr>
    <a:lvl5pPr marL="914400" algn="l" defTabSz="457200" rtl="0" fontAlgn="base" hangingPunct="0">
      <a:lnSpc>
        <a:spcPct val="125000"/>
      </a:lnSpc>
      <a:spcBef>
        <a:spcPct val="0"/>
      </a:spcBef>
      <a:spcAft>
        <a:spcPct val="0"/>
      </a:spcAft>
      <a:defRPr sz="2400" kern="1200">
        <a:solidFill>
          <a:srgbClr val="000000"/>
        </a:solidFill>
        <a:latin typeface="Avenir" panose="02000503020000020003" pitchFamily="2" charset="0"/>
        <a:ea typeface="Avenir" panose="02000503020000020003" pitchFamily="2" charset="0"/>
        <a:cs typeface="Avenir" panose="02000503020000020003" pitchFamily="2" charset="0"/>
        <a:sym typeface="Avenir Roman" panose="02000503020000020003"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54EFBB34-7E75-1844-99E0-C0631241B216}"/>
              </a:ext>
            </a:extLst>
          </p:cNvPr>
          <p:cNvSpPr>
            <a:spLocks noGrp="1" noRot="1" noChangeAspect="1" noChangeArrowheads="1"/>
          </p:cNvSpPr>
          <p:nvPr>
            <p:ph type="sldImg"/>
          </p:nvPr>
        </p:nvSpPr>
        <p:spPr>
          <a:xfrm>
            <a:off x="381000" y="685800"/>
            <a:ext cx="6096000" cy="3429000"/>
          </a:xfrm>
        </p:spPr>
      </p:sp>
      <p:sp>
        <p:nvSpPr>
          <p:cNvPr id="5122" name="Rectangle 2">
            <a:extLst>
              <a:ext uri="{FF2B5EF4-FFF2-40B4-BE49-F238E27FC236}">
                <a16:creationId xmlns:a16="http://schemas.microsoft.com/office/drawing/2014/main" id="{BF474E2B-6C4F-A344-B1E6-59A88167F792}"/>
              </a:ext>
            </a:extLst>
          </p:cNvPr>
          <p:cNvSpPr>
            <a:spLocks noGrp="1" noChangeArrowheads="1"/>
          </p:cNvSpPr>
          <p:nvPr>
            <p:ph type="body" idx="1"/>
          </p:nvPr>
        </p:nvSpPr>
        <p:spPr/>
        <p:txBody>
          <a:bodyPr/>
          <a:lstStyle/>
          <a:p>
            <a:pPr defTabSz="684213">
              <a:lnSpc>
                <a:spcPct val="100000"/>
              </a:lnSpc>
            </a:pP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Copyright © Les </a:t>
            </a:r>
            <a:r>
              <a:rPr lang="en-US" altLang="en-US" sz="900" dirty="0" err="1">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Producteurs</a:t>
            </a: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 </a:t>
            </a:r>
            <a:r>
              <a:rPr lang="en-US" altLang="en-US" sz="900" dirty="0" err="1">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laitiers</a:t>
            </a: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 du Canada, 2021</a:t>
            </a:r>
          </a:p>
          <a:p>
            <a:pPr defTabSz="684213">
              <a:lnSpc>
                <a:spcPct val="100000"/>
              </a:lnSpc>
            </a:pPr>
            <a:endPar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endParaRPr>
          </a:p>
          <a:p>
            <a:pPr defTabSz="684213">
              <a:lnSpc>
                <a:spcPct val="100000"/>
              </a:lnSpc>
            </a:pP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la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leçon</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endPar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endParaRPr>
          </a:p>
          <a:p>
            <a:pPr defTabSz="684213">
              <a:lnSpc>
                <a:spcPct val="100000"/>
              </a:lnSpc>
            </a:pPr>
            <a:endPar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endParaRPr>
          </a:p>
          <a:p>
            <a:pPr defTabSz="684213">
              <a:lnSpc>
                <a:spcPct val="100000"/>
              </a:lnSpc>
            </a:pP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a:t>
            </a:r>
            <a:r>
              <a:rPr lang="en-US" altLang="en-US" sz="900" dirty="0" err="1">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enseignant</a:t>
            </a: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 :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Lisez</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la diapositive.</a:t>
            </a:r>
          </a:p>
          <a:p>
            <a:pPr defTabSz="684213">
              <a:lnSpc>
                <a:spcPct val="100000"/>
              </a:lnSpc>
            </a:pPr>
            <a:endParaRPr lang="en-US" altLang="en-US" sz="900" dirty="0">
              <a:latin typeface="Georgia"/>
            </a:endParaRPr>
          </a:p>
          <a:p>
            <a:pPr defTabSz="684213">
              <a:lnSpc>
                <a:spcPct val="100000"/>
              </a:lnSpc>
            </a:pPr>
            <a:r>
              <a:rPr lang="fr-CA" b="1"/>
              <a:t>Ce jeu de diapositives comporte des vidéos intégrées. Pour lire ces dernières directement à partir des diapositives, cliquez sur « Activer la modification », puis sur « Activer le contenu » dans la barre supérieure. Vous pouvez également accéder aux vidéos en utilisant les liens Vimeo qui figurent dans la section Notes des diapositives concernées.</a:t>
            </a:r>
            <a:r>
              <a:rPr 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78EFD9FD-0390-124C-958E-84C52C221B8E}"/>
              </a:ext>
            </a:extLst>
          </p:cNvPr>
          <p:cNvSpPr>
            <a:spLocks noGrp="1" noRot="1" noChangeAspect="1" noChangeArrowheads="1"/>
          </p:cNvSpPr>
          <p:nvPr>
            <p:ph type="sldImg"/>
          </p:nvPr>
        </p:nvSpPr>
        <p:spPr>
          <a:xfrm>
            <a:off x="381000" y="685800"/>
            <a:ext cx="6096000" cy="3429000"/>
          </a:xfrm>
        </p:spPr>
      </p:sp>
      <p:sp>
        <p:nvSpPr>
          <p:cNvPr id="23554" name="Rectangle 2">
            <a:extLst>
              <a:ext uri="{FF2B5EF4-FFF2-40B4-BE49-F238E27FC236}">
                <a16:creationId xmlns:a16="http://schemas.microsoft.com/office/drawing/2014/main" id="{699D3C2B-AF8D-CA4A-AFBB-36497DE4677C}"/>
              </a:ext>
            </a:extLst>
          </p:cNvPr>
          <p:cNvSpPr>
            <a:spLocks noGrp="1" noChangeArrowheads="1"/>
          </p:cNvSpPr>
          <p:nvPr>
            <p:ph type="body" idx="1"/>
          </p:nvPr>
        </p:nvSpPr>
        <p:spPr/>
        <p:txBody>
          <a:bodyPr/>
          <a:lstStyle/>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Encourager une relation positive avec la nourriture.</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endPar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Il n’existe pas de collations ou de repas « parfaits » ou « corrects ». Il est plus important de tenir compte de ce que vous mangez et de la façon dont vous le faites au fil du temps que de suivre une structure de repas ou de collation précise chaque jour.</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endPar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Remarque : Bien que le présent module comporte des discussions sur les nutriments et les bienfaits d’une alimentation variée, nous vous encourageons à adopter une attitude neutre à l’égard de tous les aliments auxquels vous exposez les élèves, ainsi qu’au cours de vos conversations au sujet de ces aliments, afin de maintenir et de favoriser une relation positive avec la nourriture.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Ces conversations neutres éliminent tout jugement vis-à-vis des aliments ou de la personne qui les mange.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Nous vous recommandons de prêter attention à la façon dont vous communiquez ces messages et d’éviter certaines méthodes, comme le fait de contrôler ou de surveiller les aliments consommés, afin de réduire au minimum le risque d’apparition des troubles du comportement alimentaire associés à ces pratiques</a:t>
            </a:r>
            <a:r>
              <a:rPr lang="en-US" altLang="en-US" sz="1200" baseline="30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1</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baseline="30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1</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Pinhas et coll. Trading health for a healthy weight: the uncharted side of healthy weights initiatives. Eat Disord 2013;21:109-116.</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555D3360-0088-6842-A5AA-623413E0512A}"/>
              </a:ext>
            </a:extLst>
          </p:cNvPr>
          <p:cNvSpPr>
            <a:spLocks noGrp="1" noRot="1" noChangeAspect="1" noChangeArrowheads="1"/>
          </p:cNvSpPr>
          <p:nvPr>
            <p:ph type="sldImg"/>
          </p:nvPr>
        </p:nvSpPr>
        <p:spPr>
          <a:xfrm>
            <a:off x="381000" y="685800"/>
            <a:ext cx="6096000" cy="3429000"/>
          </a:xfrm>
        </p:spPr>
      </p:sp>
      <p:sp>
        <p:nvSpPr>
          <p:cNvPr id="25602" name="Rectangle 2">
            <a:extLst>
              <a:ext uri="{FF2B5EF4-FFF2-40B4-BE49-F238E27FC236}">
                <a16:creationId xmlns:a16="http://schemas.microsoft.com/office/drawing/2014/main" id="{E4CA2A9D-4FA7-044D-A063-7B9667EA9877}"/>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 Les fiches d’activité se trouvent dans le cahier d’activités de l’élève.</a:t>
            </a: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3BBE993A-74BD-724B-AA9A-B931AD0D5F4F}"/>
              </a:ext>
            </a:extLst>
          </p:cNvPr>
          <p:cNvSpPr>
            <a:spLocks noGrp="1" noRot="1" noChangeAspect="1" noChangeArrowheads="1"/>
          </p:cNvSpPr>
          <p:nvPr>
            <p:ph type="sldImg"/>
          </p:nvPr>
        </p:nvSpPr>
        <p:spPr>
          <a:xfrm>
            <a:off x="381000" y="685800"/>
            <a:ext cx="6096000" cy="3429000"/>
          </a:xfrm>
        </p:spPr>
      </p:sp>
      <p:sp>
        <p:nvSpPr>
          <p:cNvPr id="27650" name="Rectangle 2">
            <a:extLst>
              <a:ext uri="{FF2B5EF4-FFF2-40B4-BE49-F238E27FC236}">
                <a16:creationId xmlns:a16="http://schemas.microsoft.com/office/drawing/2014/main" id="{2547E4D8-1726-D94C-8A17-DC9662397A38}"/>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a:t>
            </a: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E19A2FD9-05AD-3D42-8176-071677785936}"/>
              </a:ext>
            </a:extLst>
          </p:cNvPr>
          <p:cNvSpPr>
            <a:spLocks noGrp="1" noRot="1" noChangeAspect="1" noChangeArrowheads="1"/>
          </p:cNvSpPr>
          <p:nvPr>
            <p:ph type="sldImg"/>
          </p:nvPr>
        </p:nvSpPr>
        <p:spPr>
          <a:xfrm>
            <a:off x="381000" y="685800"/>
            <a:ext cx="6096000" cy="3429000"/>
          </a:xfrm>
        </p:spPr>
      </p:sp>
      <p:sp>
        <p:nvSpPr>
          <p:cNvPr id="29698" name="Rectangle 2">
            <a:extLst>
              <a:ext uri="{FF2B5EF4-FFF2-40B4-BE49-F238E27FC236}">
                <a16:creationId xmlns:a16="http://schemas.microsoft.com/office/drawing/2014/main" id="{149EC797-96A0-C945-816C-B2902B29270C}"/>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a:t>
            </a: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533E3C1D-86C3-EE45-9BA4-3D20376DFC40}"/>
              </a:ext>
            </a:extLst>
          </p:cNvPr>
          <p:cNvSpPr>
            <a:spLocks noGrp="1" noRot="1" noChangeAspect="1" noChangeArrowheads="1"/>
          </p:cNvSpPr>
          <p:nvPr>
            <p:ph type="sldImg"/>
          </p:nvPr>
        </p:nvSpPr>
        <p:spPr>
          <a:xfrm>
            <a:off x="381000" y="685800"/>
            <a:ext cx="6096000" cy="3429000"/>
          </a:xfrm>
        </p:spPr>
      </p:sp>
      <p:sp>
        <p:nvSpPr>
          <p:cNvPr id="31746" name="Rectangle 2">
            <a:extLst>
              <a:ext uri="{FF2B5EF4-FFF2-40B4-BE49-F238E27FC236}">
                <a16:creationId xmlns:a16="http://schemas.microsoft.com/office/drawing/2014/main" id="{D07DF537-61C8-2249-BD8C-B602DABCAA78}"/>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a:t>
            </a: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33F9173D-834D-C640-A889-8BD393BD80F6}"/>
              </a:ext>
            </a:extLst>
          </p:cNvPr>
          <p:cNvSpPr>
            <a:spLocks noGrp="1" noRot="1" noChangeAspect="1" noChangeArrowheads="1"/>
          </p:cNvSpPr>
          <p:nvPr>
            <p:ph type="sldImg"/>
          </p:nvPr>
        </p:nvSpPr>
        <p:spPr>
          <a:xfrm>
            <a:off x="381000" y="685800"/>
            <a:ext cx="6096000" cy="3429000"/>
          </a:xfrm>
        </p:spPr>
      </p:sp>
      <p:sp>
        <p:nvSpPr>
          <p:cNvPr id="33794" name="Rectangle 2">
            <a:extLst>
              <a:ext uri="{FF2B5EF4-FFF2-40B4-BE49-F238E27FC236}">
                <a16:creationId xmlns:a16="http://schemas.microsoft.com/office/drawing/2014/main" id="{410C0D4A-E1C6-5142-99FB-3E1804B5BE81}"/>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a:t>
            </a: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BA1DD036-AE0B-0240-A65A-C9328211DDF9}"/>
              </a:ext>
            </a:extLst>
          </p:cNvPr>
          <p:cNvSpPr>
            <a:spLocks noGrp="1" noRot="1" noChangeAspect="1" noChangeArrowheads="1"/>
          </p:cNvSpPr>
          <p:nvPr>
            <p:ph type="sldImg"/>
          </p:nvPr>
        </p:nvSpPr>
        <p:spPr>
          <a:xfrm>
            <a:off x="381000" y="685800"/>
            <a:ext cx="6096000" cy="3429000"/>
          </a:xfrm>
        </p:spPr>
      </p:sp>
      <p:sp>
        <p:nvSpPr>
          <p:cNvPr id="35842" name="Rectangle 2">
            <a:extLst>
              <a:ext uri="{FF2B5EF4-FFF2-40B4-BE49-F238E27FC236}">
                <a16:creationId xmlns:a16="http://schemas.microsoft.com/office/drawing/2014/main" id="{499FC941-9321-3840-A6F8-A1D359DA655E}"/>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a:t>
            </a: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407C49AF-B808-5548-A36C-25DA05D9A4DC}"/>
              </a:ext>
            </a:extLst>
          </p:cNvPr>
          <p:cNvSpPr>
            <a:spLocks noGrp="1" noRot="1" noChangeAspect="1" noChangeArrowheads="1"/>
          </p:cNvSpPr>
          <p:nvPr>
            <p:ph type="sldImg"/>
          </p:nvPr>
        </p:nvSpPr>
        <p:spPr>
          <a:xfrm>
            <a:off x="381000" y="685800"/>
            <a:ext cx="6096000" cy="3429000"/>
          </a:xfrm>
        </p:spPr>
      </p:sp>
      <p:sp>
        <p:nvSpPr>
          <p:cNvPr id="37890" name="Rectangle 2">
            <a:extLst>
              <a:ext uri="{FF2B5EF4-FFF2-40B4-BE49-F238E27FC236}">
                <a16:creationId xmlns:a16="http://schemas.microsoft.com/office/drawing/2014/main" id="{F848F8AE-D418-C24A-9360-0FA9D8DF16DD}"/>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a:t>
            </a: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0E317A3C-3471-AD4E-BE79-A096ADAAF841}"/>
              </a:ext>
            </a:extLst>
          </p:cNvPr>
          <p:cNvSpPr>
            <a:spLocks noGrp="1" noRot="1" noChangeAspect="1" noChangeArrowheads="1"/>
          </p:cNvSpPr>
          <p:nvPr>
            <p:ph type="sldImg"/>
          </p:nvPr>
        </p:nvSpPr>
        <p:spPr>
          <a:xfrm>
            <a:off x="381000" y="685800"/>
            <a:ext cx="6096000" cy="3429000"/>
          </a:xfrm>
        </p:spPr>
      </p:sp>
      <p:sp>
        <p:nvSpPr>
          <p:cNvPr id="39938" name="Rectangle 2">
            <a:extLst>
              <a:ext uri="{FF2B5EF4-FFF2-40B4-BE49-F238E27FC236}">
                <a16:creationId xmlns:a16="http://schemas.microsoft.com/office/drawing/2014/main" id="{04875F11-4F91-784C-A26B-F5E5F2AE3F88}"/>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a:t>
            </a: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15991BE7-CD56-E248-9155-CC8C9B4548A2}"/>
              </a:ext>
            </a:extLst>
          </p:cNvPr>
          <p:cNvSpPr>
            <a:spLocks noGrp="1" noRot="1" noChangeAspect="1" noChangeArrowheads="1"/>
          </p:cNvSpPr>
          <p:nvPr>
            <p:ph type="sldImg"/>
          </p:nvPr>
        </p:nvSpPr>
        <p:spPr>
          <a:xfrm>
            <a:off x="381000" y="685800"/>
            <a:ext cx="6096000" cy="3429000"/>
          </a:xfrm>
        </p:spPr>
      </p:sp>
      <p:sp>
        <p:nvSpPr>
          <p:cNvPr id="41986" name="Rectangle 2">
            <a:extLst>
              <a:ext uri="{FF2B5EF4-FFF2-40B4-BE49-F238E27FC236}">
                <a16:creationId xmlns:a16="http://schemas.microsoft.com/office/drawing/2014/main" id="{22C36984-8E73-3B49-8097-9E79FBC3D201}"/>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Activité facultative avec toute la classe.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Montrez la diapositive aux élèves afin qu’ils évaluent le ou les aliments présentés et inscrivent leurs réponses sur la fiche de travail correspondante.</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4612ADA6-59C0-5146-892D-F61DB839BC71}"/>
              </a:ext>
            </a:extLst>
          </p:cNvPr>
          <p:cNvSpPr>
            <a:spLocks noGrp="1" noRot="1" noChangeAspect="1" noChangeArrowheads="1"/>
          </p:cNvSpPr>
          <p:nvPr>
            <p:ph type="sldImg"/>
          </p:nvPr>
        </p:nvSpPr>
        <p:spPr>
          <a:xfrm>
            <a:off x="381000" y="685800"/>
            <a:ext cx="6096000" cy="3429000"/>
          </a:xfrm>
        </p:spPr>
      </p:sp>
      <p:sp>
        <p:nvSpPr>
          <p:cNvPr id="7170" name="Rectangle 2">
            <a:extLst>
              <a:ext uri="{FF2B5EF4-FFF2-40B4-BE49-F238E27FC236}">
                <a16:creationId xmlns:a16="http://schemas.microsoft.com/office/drawing/2014/main" id="{F325C4D1-798B-AE46-89AC-C5CA127AD787}"/>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Examiner le défi des FCT pour le module « Repas et collations à préparer soi-même ».</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Lisez la diapositive.</a:t>
            </a:r>
            <a:endPar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endParaRP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Visitez le https://guide-alimentaire.canada.ca/fr/ pour plus d’information sur le </a:t>
            </a: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Guide alimentaire canadien</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F35C693-5757-2942-8DB5-30110C71FA12}"/>
              </a:ext>
            </a:extLst>
          </p:cNvPr>
          <p:cNvSpPr>
            <a:spLocks noGrp="1" noRot="1" noChangeAspect="1" noChangeArrowheads="1"/>
          </p:cNvSpPr>
          <p:nvPr>
            <p:ph type="sldImg"/>
          </p:nvPr>
        </p:nvSpPr>
        <p:spPr>
          <a:xfrm>
            <a:off x="381000" y="685800"/>
            <a:ext cx="6096000" cy="3429000"/>
          </a:xfrm>
        </p:spPr>
      </p:sp>
      <p:sp>
        <p:nvSpPr>
          <p:cNvPr id="44034" name="Rectangle 2">
            <a:extLst>
              <a:ext uri="{FF2B5EF4-FFF2-40B4-BE49-F238E27FC236}">
                <a16:creationId xmlns:a16="http://schemas.microsoft.com/office/drawing/2014/main" id="{BC8C7161-AC7B-4C4F-9845-BDE30CE764FF}"/>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Corrigé</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LF (orange); il faut ajouter une catégorie d’aliments (AGE ou AP).</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Invitez les élèves à faire part de leurs réponses aux questions 2 et 3.</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Remplaceriez-vous certains aliments par d’autres que vous aimez davantage, tout en gardant des aliments d’au moins deux des trois catégories?</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Ajouteriez-vous quelque chose d’autre à cette collation afin de la rendre encore plus savoureuse?</a:t>
            </a: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F68CBD7C-F602-B241-A175-9BCF41B57094}"/>
              </a:ext>
            </a:extLst>
          </p:cNvPr>
          <p:cNvSpPr>
            <a:spLocks noGrp="1" noRot="1" noChangeAspect="1" noChangeArrowheads="1"/>
          </p:cNvSpPr>
          <p:nvPr>
            <p:ph type="sldImg"/>
          </p:nvPr>
        </p:nvSpPr>
        <p:spPr>
          <a:xfrm>
            <a:off x="381000" y="685800"/>
            <a:ext cx="6096000" cy="3429000"/>
          </a:xfrm>
        </p:spPr>
      </p:sp>
      <p:sp>
        <p:nvSpPr>
          <p:cNvPr id="46082" name="Rectangle 2">
            <a:extLst>
              <a:ext uri="{FF2B5EF4-FFF2-40B4-BE49-F238E27FC236}">
                <a16:creationId xmlns:a16="http://schemas.microsoft.com/office/drawing/2014/main" id="{F0746B8A-C550-8248-AC59-35F9F1A0FC0F}"/>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Corrigé</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LF (baies), AP (yogourt); comporte deux catégories d’aliments.</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Invitez les élèves à faire part de leurs réponses aux questions 2 et 3.</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Remplaceriez-vous certains aliments par d’autres que vous aimez davantage, tout en gardant des aliments d’au moins deux des trois catégories?</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Ajouteriez-vous quelque chose d’autre à cette collation afin de la rendre encore plus savoureuse?</a:t>
            </a: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11B7E717-7D86-E642-9493-5EE804AC306E}"/>
              </a:ext>
            </a:extLst>
          </p:cNvPr>
          <p:cNvSpPr>
            <a:spLocks noGrp="1" noRot="1" noChangeAspect="1" noChangeArrowheads="1"/>
          </p:cNvSpPr>
          <p:nvPr>
            <p:ph type="sldImg"/>
          </p:nvPr>
        </p:nvSpPr>
        <p:spPr>
          <a:xfrm>
            <a:off x="381000" y="685800"/>
            <a:ext cx="6096000" cy="3429000"/>
          </a:xfrm>
        </p:spPr>
      </p:sp>
      <p:sp>
        <p:nvSpPr>
          <p:cNvPr id="48130" name="Rectangle 2">
            <a:extLst>
              <a:ext uri="{FF2B5EF4-FFF2-40B4-BE49-F238E27FC236}">
                <a16:creationId xmlns:a16="http://schemas.microsoft.com/office/drawing/2014/main" id="{B039887A-3F7D-0046-8AF9-501226E275F8}"/>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Corrigé</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AGE (muffin anglais); il faut ajouter deux catégories d’aliments (LF ou AP).</a:t>
            </a: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Notez qu’il n’est pas nécessaire de retirer la confiture de fraises pour que le repas soit équilibré (voir la section « Rôles des aliments dans la nutrition et la vie » dans le guide de l’enseignant, p. 18).</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Invitez les élèves à faire part de leurs réponses aux questions 2 et 3.</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Remplaceriez-vous certains aliments par d’autres que vous aimez davantage, tout en gardant au moins un légume ou un fruit, un aliment à grains entiers et un aliment protéiné?</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Ajouteriez-vous quelque chose d’autre à cette collation afin de la rendre encore plus savoureuse?</a:t>
            </a: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0E51FDC0-1C10-724B-A845-228741C6E893}"/>
              </a:ext>
            </a:extLst>
          </p:cNvPr>
          <p:cNvSpPr>
            <a:spLocks noGrp="1" noRot="1" noChangeAspect="1" noChangeArrowheads="1"/>
          </p:cNvSpPr>
          <p:nvPr>
            <p:ph type="sldImg"/>
          </p:nvPr>
        </p:nvSpPr>
        <p:spPr>
          <a:xfrm>
            <a:off x="381000" y="685800"/>
            <a:ext cx="6096000" cy="3429000"/>
          </a:xfrm>
        </p:spPr>
      </p:sp>
      <p:sp>
        <p:nvSpPr>
          <p:cNvPr id="50178" name="Rectangle 2">
            <a:extLst>
              <a:ext uri="{FF2B5EF4-FFF2-40B4-BE49-F238E27FC236}">
                <a16:creationId xmlns:a16="http://schemas.microsoft.com/office/drawing/2014/main" id="{76D406EA-94C5-D544-B0F8-32B6E19F13FA}"/>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Corrigé</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AGE (rôtie de grains entiers), AP (lait, œufs); il faut ajouter une catégorie d’aliments (LF).</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Invitez les élèves à faire part de leurs réponses aux questions 2 et 3.</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Remplaceriez-vous certains aliments par d’autres que vous aimez davantage, tout en gardant au moins un légume ou un fruit, un aliment à grains entiers et un aliment protéiné?</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Ajouteriez-vous quelque chose d’autre à ce repas afin de le rendre encore plus savoureux?</a:t>
            </a: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6EDF3B46-3AF6-AE41-ABD9-8D975AE7D4D4}"/>
              </a:ext>
            </a:extLst>
          </p:cNvPr>
          <p:cNvSpPr>
            <a:spLocks noGrp="1" noRot="1" noChangeAspect="1" noChangeArrowheads="1"/>
          </p:cNvSpPr>
          <p:nvPr>
            <p:ph type="sldImg"/>
          </p:nvPr>
        </p:nvSpPr>
        <p:spPr>
          <a:xfrm>
            <a:off x="381000" y="685800"/>
            <a:ext cx="6096000" cy="3429000"/>
          </a:xfrm>
        </p:spPr>
      </p:sp>
      <p:sp>
        <p:nvSpPr>
          <p:cNvPr id="52226" name="Rectangle 2">
            <a:extLst>
              <a:ext uri="{FF2B5EF4-FFF2-40B4-BE49-F238E27FC236}">
                <a16:creationId xmlns:a16="http://schemas.microsoft.com/office/drawing/2014/main" id="{AC7ACD7D-0D4A-A44C-8B76-05D711DF696D}"/>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Corrigé</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LF (cèleri, maïs et carottes dans le chili), AGE (petit pain de grains entiers) et AP (lait, haricots mélangés); comporte les trois catégories d’aliments.</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Invitez les élèves à faire part de leurs réponses aux questions 2 et 3.</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Remplaceriez-vous certains aliments par d’autres que vous aimez davantage, tout en gardant au moins un légume ou un fruit, un aliment à grains entiers et un aliment protéiné?</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Ajouteriez-vous quelque chose d’autre à ce repas afin de le rendre encore plus savoureux?</a:t>
            </a: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EE9C93F7-E529-2043-8EAB-3EA90B7F9E0E}"/>
              </a:ext>
            </a:extLst>
          </p:cNvPr>
          <p:cNvSpPr>
            <a:spLocks noGrp="1" noRot="1" noChangeAspect="1" noChangeArrowheads="1"/>
          </p:cNvSpPr>
          <p:nvPr>
            <p:ph type="sldImg"/>
          </p:nvPr>
        </p:nvSpPr>
        <p:spPr>
          <a:xfrm>
            <a:off x="381000" y="685800"/>
            <a:ext cx="6096000" cy="3429000"/>
          </a:xfrm>
        </p:spPr>
      </p:sp>
      <p:sp>
        <p:nvSpPr>
          <p:cNvPr id="54274" name="Rectangle 2">
            <a:extLst>
              <a:ext uri="{FF2B5EF4-FFF2-40B4-BE49-F238E27FC236}">
                <a16:creationId xmlns:a16="http://schemas.microsoft.com/office/drawing/2014/main" id="{B5881544-DD49-CB48-A6F9-5C15E5A98E5F}"/>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Corrigé</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LF (poivrons), AGE (pain de grains entiers) et AP (fromage); comporte les trois catégories d’aliments.</a:t>
            </a: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Notez qu’il n’est pas nécessaire de retirer la trempette pour que le repas soit équilibré (voir la section « Rôles des aliments dans la nutrition et la vie » dans le guide de l’enseignant, p. 18).</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Invitez les élèves à faire part de leurs réponses aux questions 2 et 3.</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Remplaceriez-vous certains aliments par d’autres que vous aimez davantage, tout en gardant au moins un légume ou un fruit, un aliment à grains entiers et un aliment protéiné?</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Ajouteriez-vous quelque chose d’autre à ce repas afin de le rendre encore plus savoureux?</a:t>
            </a: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E443AEFC-C133-0542-91F2-EDDF13785A84}"/>
              </a:ext>
            </a:extLst>
          </p:cNvPr>
          <p:cNvSpPr>
            <a:spLocks noGrp="1" noRot="1" noChangeAspect="1" noChangeArrowheads="1"/>
          </p:cNvSpPr>
          <p:nvPr>
            <p:ph type="sldImg"/>
          </p:nvPr>
        </p:nvSpPr>
        <p:spPr>
          <a:xfrm>
            <a:off x="381000" y="685800"/>
            <a:ext cx="6096000" cy="3429000"/>
          </a:xfrm>
        </p:spPr>
      </p:sp>
      <p:sp>
        <p:nvSpPr>
          <p:cNvPr id="56322" name="Rectangle 2">
            <a:extLst>
              <a:ext uri="{FF2B5EF4-FFF2-40B4-BE49-F238E27FC236}">
                <a16:creationId xmlns:a16="http://schemas.microsoft.com/office/drawing/2014/main" id="{9BEB88A5-4DDE-2844-9F26-E0FD5CC7FCDE}"/>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Corrigé</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LF (sauce tomate, salade), AGE (pâtes de grains entiers); il faut ajouter une catégorie d’aliments (AP).</a:t>
            </a: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Notez qu’il n’est pas nécessaire de retirer le petit gâteau pour que le repas soit équilibré (voir la section « Rôles des aliments dans la nutrition et la vie » dans le guide de l’enseignant, p. 18).</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Invitez les élèves à faire part de leurs réponses aux questions 2 et 3.</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Remplaceriez-vous certains aliments par d’autres que vous aimez davantage, tout en gardant au moins un légume ou un fruit, un aliment à grains entiers et un aliment protéiné?</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Ajouteriez-vous quelque chose d’autre à ce repas afin de le rendre encore plus savoureux?</a:t>
            </a: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44D58D2E-22ED-6A43-A4E3-B1ECB00E59C0}"/>
              </a:ext>
            </a:extLst>
          </p:cNvPr>
          <p:cNvSpPr>
            <a:spLocks noGrp="1" noRot="1" noChangeAspect="1" noChangeArrowheads="1"/>
          </p:cNvSpPr>
          <p:nvPr>
            <p:ph type="sldImg"/>
          </p:nvPr>
        </p:nvSpPr>
        <p:spPr>
          <a:xfrm>
            <a:off x="381000" y="685800"/>
            <a:ext cx="6096000" cy="3429000"/>
          </a:xfrm>
        </p:spPr>
      </p:sp>
      <p:sp>
        <p:nvSpPr>
          <p:cNvPr id="58370" name="Rectangle 2">
            <a:extLst>
              <a:ext uri="{FF2B5EF4-FFF2-40B4-BE49-F238E27FC236}">
                <a16:creationId xmlns:a16="http://schemas.microsoft.com/office/drawing/2014/main" id="{CADAFF6B-C7E9-DD47-83C5-6E661C0806A3}"/>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Corrigé</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LF (bâtonnets de carotte; pommes de terre, cèleri et carottes dans le ragoût ), AP (lait, orignal); il faut ajouter une catégorie d’aliments (AGE).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Invitez les élèves à faire part de leurs réponses aux questions 2 et 3.</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Remplaceriez-vous certains aliments par d’autres que vous aimez davantage, tout en gardant au moins un légume ou un fruit, un aliment à grains entiers et un aliment protéiné?</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Ajouteriez-vous quelque chose d’autre à ce repas afin de le rendre encore plus savoureux?</a:t>
            </a: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C0C15614-8C0E-4D4F-9613-B59FFA68F544}"/>
              </a:ext>
            </a:extLst>
          </p:cNvPr>
          <p:cNvSpPr>
            <a:spLocks noGrp="1" noRot="1" noChangeAspect="1" noChangeArrowheads="1"/>
          </p:cNvSpPr>
          <p:nvPr>
            <p:ph type="sldImg"/>
          </p:nvPr>
        </p:nvSpPr>
        <p:spPr>
          <a:xfrm>
            <a:off x="381000" y="685800"/>
            <a:ext cx="6096000" cy="3429000"/>
          </a:xfrm>
        </p:spPr>
      </p:sp>
      <p:sp>
        <p:nvSpPr>
          <p:cNvPr id="60418" name="Rectangle 2">
            <a:extLst>
              <a:ext uri="{FF2B5EF4-FFF2-40B4-BE49-F238E27FC236}">
                <a16:creationId xmlns:a16="http://schemas.microsoft.com/office/drawing/2014/main" id="{66D40369-69C1-FD4D-9967-724111579EA4}"/>
              </a:ext>
            </a:extLst>
          </p:cNvPr>
          <p:cNvSpPr>
            <a:spLocks noGrp="1" noChangeArrowheads="1"/>
          </p:cNvSpPr>
          <p:nvPr>
            <p:ph type="body" idx="1"/>
          </p:nvPr>
        </p:nvSpPr>
        <p:spPr/>
        <p:txBody>
          <a:bodyPr/>
          <a:lstStyle/>
          <a:p>
            <a:pPr defTabSz="914400">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la recette.</a:t>
            </a:r>
          </a:p>
          <a:p>
            <a:pPr defTabSz="914400">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914400">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Les deux recettes présentées dans cette leçon sont celles des roulés au poulet et à la moutarde au miel (simple) et du macaroni au fromage et au brocoli (complexe). Vous pouvez décider d’utiliser l’une des recettes ou les deux.</a:t>
            </a: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48D9A31C-CD95-9142-8F81-886493C53E2B}"/>
              </a:ext>
            </a:extLst>
          </p:cNvPr>
          <p:cNvSpPr>
            <a:spLocks noGrp="1" noRot="1" noChangeAspect="1" noChangeArrowheads="1"/>
          </p:cNvSpPr>
          <p:nvPr>
            <p:ph type="sldImg"/>
          </p:nvPr>
        </p:nvSpPr>
        <p:spPr>
          <a:xfrm>
            <a:off x="381000" y="685800"/>
            <a:ext cx="6096000" cy="3429000"/>
          </a:xfrm>
        </p:spPr>
      </p:sp>
      <p:sp>
        <p:nvSpPr>
          <p:cNvPr id="62466" name="Rectangle 2">
            <a:extLst>
              <a:ext uri="{FF2B5EF4-FFF2-40B4-BE49-F238E27FC236}">
                <a16:creationId xmlns:a16="http://schemas.microsoft.com/office/drawing/2014/main" id="{50006EF7-097C-AB40-99CA-93E5333FD244}"/>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Démonstration culinaire en vidéo : roulés au poulet et à la moutarde au miel.</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Cette vidéo présente les principaux aspects de la </a:t>
            </a:r>
            <a:r>
              <a:rPr lang="en-US" altLang="en-US" sz="180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préparation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des roulés au poulet et à la moutarde au miel. Envisagez de discuter des points suivants avec les élèves :</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Pratiques de salubrité alimentaire au moment de manipuler de la viande crue (p. ex. utiliser une autre planche à découper)</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Pratiques exemplaires pour faire cuire ou chauffer du lait (feu doux, ajouter le lait lentement)</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Manipulation sécuritaire d’un couteau pour couper des légumes</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Variation végétarienne, qui consiste à remplacer le poulet par des pois chiches</a:t>
            </a:r>
          </a:p>
          <a:p>
            <a:pPr defTabSz="684213">
              <a:lnSpc>
                <a:spcPct val="100000"/>
              </a:lnSpc>
              <a:buFont typeface="Arial" panose="020B0604020202020204" pitchFamily="34" charset="0"/>
              <a:buChar char="•"/>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Remarque : S’il est impossible de lire la vidéo, utilisez le lien Vimeo suivant : https://vimeo.com/490915784/5f2ce69fe5 </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1178EB73-F927-4D40-BFEE-6BB0AF25566F}"/>
              </a:ext>
            </a:extLst>
          </p:cNvPr>
          <p:cNvSpPr>
            <a:spLocks noGrp="1" noRot="1" noChangeAspect="1" noChangeArrowheads="1"/>
          </p:cNvSpPr>
          <p:nvPr>
            <p:ph type="sldImg"/>
          </p:nvPr>
        </p:nvSpPr>
        <p:spPr>
          <a:xfrm>
            <a:off x="381000" y="685800"/>
            <a:ext cx="6096000" cy="3429000"/>
          </a:xfrm>
        </p:spPr>
      </p:sp>
      <p:sp>
        <p:nvSpPr>
          <p:cNvPr id="9218" name="Rectangle 2">
            <a:extLst>
              <a:ext uri="{FF2B5EF4-FFF2-40B4-BE49-F238E27FC236}">
                <a16:creationId xmlns:a16="http://schemas.microsoft.com/office/drawing/2014/main" id="{DC1F7753-D878-A349-920C-F9BDED832220}"/>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Expliquer à quoi sert le </a:t>
            </a: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Guide alimentaire canadien</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Voici un autre exemple illustrant la façon dont utiliser le </a:t>
            </a: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Guide alimentaire canadien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pour créer un repas.</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Remarque : Le plat final qui figure à l’écran se compose de macaronis au fromage et au brocoli et d’une salade composée. S’il est impossible de lire la vidéo, utilisez le lien Vimeo suivant : https://vimeo.com/465818161/b77dba8cb3</a:t>
            </a: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39E1EC87-71E9-4C4C-9771-2DA9D1FAD254}"/>
              </a:ext>
            </a:extLst>
          </p:cNvPr>
          <p:cNvSpPr>
            <a:spLocks noGrp="1" noRot="1" noChangeAspect="1" noChangeArrowheads="1"/>
          </p:cNvSpPr>
          <p:nvPr>
            <p:ph type="sldImg"/>
          </p:nvPr>
        </p:nvSpPr>
        <p:spPr>
          <a:xfrm>
            <a:off x="381000" y="685800"/>
            <a:ext cx="6096000" cy="3429000"/>
          </a:xfrm>
        </p:spPr>
      </p:sp>
      <p:sp>
        <p:nvSpPr>
          <p:cNvPr id="64514" name="Rectangle 2">
            <a:extLst>
              <a:ext uri="{FF2B5EF4-FFF2-40B4-BE49-F238E27FC236}">
                <a16:creationId xmlns:a16="http://schemas.microsoft.com/office/drawing/2014/main" id="{0B115E80-AE02-FB4B-BA3F-D3E937F7BA36}"/>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les grandes lignes de la recette.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recette figure également dans le cahier d’activités de l’élève, afin que les élèves puissent suivre facilement. Soulignez les points pertinents pour les élèves.</a:t>
            </a: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3FA4976F-CAE1-A845-B34A-6F1D7619531D}"/>
              </a:ext>
            </a:extLst>
          </p:cNvPr>
          <p:cNvSpPr>
            <a:spLocks noGrp="1" noRot="1" noChangeAspect="1" noChangeArrowheads="1"/>
          </p:cNvSpPr>
          <p:nvPr>
            <p:ph type="sldImg"/>
          </p:nvPr>
        </p:nvSpPr>
        <p:spPr>
          <a:xfrm>
            <a:off x="381000" y="685800"/>
            <a:ext cx="6096000" cy="3429000"/>
          </a:xfrm>
        </p:spPr>
      </p:sp>
      <p:sp>
        <p:nvSpPr>
          <p:cNvPr id="66562" name="Rectangle 2">
            <a:extLst>
              <a:ext uri="{FF2B5EF4-FFF2-40B4-BE49-F238E27FC236}">
                <a16:creationId xmlns:a16="http://schemas.microsoft.com/office/drawing/2014/main" id="{59BF26BE-461B-294E-845C-62F2C9F7209E}"/>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les grandes lignes de la recette.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recette figure également dans le cahier d’activités de l’élève, afin que les élèves puissent suivre facilement. Soulignez les points pertinents pour les élèves.</a:t>
            </a: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C0B44FBA-EDAD-4A44-A07B-F1A5D177D3A3}"/>
              </a:ext>
            </a:extLst>
          </p:cNvPr>
          <p:cNvSpPr>
            <a:spLocks noGrp="1" noRot="1" noChangeAspect="1" noChangeArrowheads="1"/>
          </p:cNvSpPr>
          <p:nvPr>
            <p:ph type="sldImg"/>
          </p:nvPr>
        </p:nvSpPr>
        <p:spPr>
          <a:xfrm>
            <a:off x="381000" y="685800"/>
            <a:ext cx="6096000" cy="3429000"/>
          </a:xfrm>
        </p:spPr>
      </p:sp>
      <p:sp>
        <p:nvSpPr>
          <p:cNvPr id="68610" name="Rectangle 2">
            <a:extLst>
              <a:ext uri="{FF2B5EF4-FFF2-40B4-BE49-F238E27FC236}">
                <a16:creationId xmlns:a16="http://schemas.microsoft.com/office/drawing/2014/main" id="{864EE591-3154-C548-9EF8-807FE9501E4C}"/>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les grandes lignes de la recette.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recette figure également dans le cahier d’activités de l’élève, afin que les élèves puissent suivre facilement. Soulignez les points pertinents pour les élèves.</a:t>
            </a: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660C539E-8CAF-644C-82D8-BFCF169EEEA6}"/>
              </a:ext>
            </a:extLst>
          </p:cNvPr>
          <p:cNvSpPr>
            <a:spLocks noGrp="1" noRot="1" noChangeAspect="1" noChangeArrowheads="1"/>
          </p:cNvSpPr>
          <p:nvPr>
            <p:ph type="sldImg"/>
          </p:nvPr>
        </p:nvSpPr>
        <p:spPr>
          <a:xfrm>
            <a:off x="381000" y="685800"/>
            <a:ext cx="6096000" cy="3429000"/>
          </a:xfrm>
        </p:spPr>
      </p:sp>
      <p:sp>
        <p:nvSpPr>
          <p:cNvPr id="70658" name="Rectangle 2">
            <a:extLst>
              <a:ext uri="{FF2B5EF4-FFF2-40B4-BE49-F238E27FC236}">
                <a16:creationId xmlns:a16="http://schemas.microsoft.com/office/drawing/2014/main" id="{EF93ED7D-ED0D-544C-AB3D-44FF6C393B3E}"/>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les grandes lignes de la recette.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recette figure également dans le cahier d’activités de l’élève, afin que les élèves puissent suivre facilement. Soulignez les points pertinents pour les élèves.</a:t>
            </a: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617E4520-7D65-7543-8C61-14C4F06CF403}"/>
              </a:ext>
            </a:extLst>
          </p:cNvPr>
          <p:cNvSpPr>
            <a:spLocks noGrp="1" noRot="1" noChangeAspect="1" noChangeArrowheads="1"/>
          </p:cNvSpPr>
          <p:nvPr>
            <p:ph type="sldImg"/>
          </p:nvPr>
        </p:nvSpPr>
        <p:spPr>
          <a:xfrm>
            <a:off x="381000" y="685800"/>
            <a:ext cx="6096000" cy="3429000"/>
          </a:xfrm>
        </p:spPr>
      </p:sp>
      <p:sp>
        <p:nvSpPr>
          <p:cNvPr id="72706" name="Rectangle 2">
            <a:extLst>
              <a:ext uri="{FF2B5EF4-FFF2-40B4-BE49-F238E27FC236}">
                <a16:creationId xmlns:a16="http://schemas.microsoft.com/office/drawing/2014/main" id="{4CC628F6-14D4-9C4E-98CB-268CD0327734}"/>
              </a:ext>
            </a:extLst>
          </p:cNvPr>
          <p:cNvSpPr>
            <a:spLocks noGrp="1" noChangeArrowheads="1"/>
          </p:cNvSpPr>
          <p:nvPr>
            <p:ph type="body" idx="1"/>
          </p:nvPr>
        </p:nvSpPr>
        <p:spPr/>
        <p:txBody>
          <a:bodyPr/>
          <a:lstStyle/>
          <a:p>
            <a:pPr defTabSz="914400">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la recette.</a:t>
            </a:r>
          </a:p>
          <a:p>
            <a:pPr defTabSz="914400">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914400">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Les deux recettes de cette leçon sont celles des roulés au poulet et à la moutarde au miel (simple) et des macaronis au fromage et au brocoli (complexe). Vous pouvez décider d’utiliser l’une des recettes ou les deux.</a:t>
            </a: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D4565007-1AA0-F74E-9AA7-A5A373272C42}"/>
              </a:ext>
            </a:extLst>
          </p:cNvPr>
          <p:cNvSpPr>
            <a:spLocks noGrp="1" noRot="1" noChangeAspect="1" noChangeArrowheads="1"/>
          </p:cNvSpPr>
          <p:nvPr>
            <p:ph type="sldImg"/>
          </p:nvPr>
        </p:nvSpPr>
        <p:spPr>
          <a:xfrm>
            <a:off x="381000" y="685800"/>
            <a:ext cx="6096000" cy="3429000"/>
          </a:xfrm>
        </p:spPr>
      </p:sp>
      <p:sp>
        <p:nvSpPr>
          <p:cNvPr id="74754" name="Rectangle 2">
            <a:extLst>
              <a:ext uri="{FF2B5EF4-FFF2-40B4-BE49-F238E27FC236}">
                <a16:creationId xmlns:a16="http://schemas.microsoft.com/office/drawing/2014/main" id="{4E57C40C-EAA2-844A-A46F-B2E0379FB4B9}"/>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Démonstration culinaire en vidéo : macaroni au fromage et au brocoli.</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Cette vidéo présente les principaux aspects de la </a:t>
            </a:r>
            <a:r>
              <a:rPr lang="en-US" altLang="en-US" sz="180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préparation</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du macaroni au fromage et au brocoli. Envisagez de discuter des points suivants avec les élèves :</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Comment cuire les légumes à la vapeur</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Les ingrédients de base d’un roux et la façon de le préparer (farine et beurre; feu doux et ajouter le lait lentement)</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Les autres recettes qui peuvent exiger un roux (p. ex. le gombo)</a:t>
            </a:r>
          </a:p>
          <a:p>
            <a:pPr defTabSz="684213">
              <a:lnSpc>
                <a:spcPct val="100000"/>
              </a:lnSpc>
              <a:buFont typeface="Arial" panose="020B0604020202020204" pitchFamily="34" charset="0"/>
              <a:buChar char="•"/>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Les étapes de bases pour faire cuire des pâtes et le terme </a:t>
            </a: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al dente</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(tendre mais ferme)</a:t>
            </a:r>
          </a:p>
          <a:p>
            <a:pPr defTabSz="684213">
              <a:lnSpc>
                <a:spcPct val="100000"/>
              </a:lnSpc>
              <a:buFont typeface="Arial" panose="020B0604020202020204" pitchFamily="34" charset="0"/>
              <a:buChar char="•"/>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Remarque : S’il est impossible de lire la vidéo, utilisez le lien Vimeo suivant : https://vimeo.com/490919455/74ca4b9a5a</a:t>
            </a: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a:extLst>
              <a:ext uri="{FF2B5EF4-FFF2-40B4-BE49-F238E27FC236}">
                <a16:creationId xmlns:a16="http://schemas.microsoft.com/office/drawing/2014/main" id="{D7480E02-51CC-9B4E-9B1B-4455CFF8F7D8}"/>
              </a:ext>
            </a:extLst>
          </p:cNvPr>
          <p:cNvSpPr>
            <a:spLocks noGrp="1" noRot="1" noChangeAspect="1" noChangeArrowheads="1"/>
          </p:cNvSpPr>
          <p:nvPr>
            <p:ph type="sldImg"/>
          </p:nvPr>
        </p:nvSpPr>
        <p:spPr>
          <a:xfrm>
            <a:off x="381000" y="685800"/>
            <a:ext cx="6096000" cy="3429000"/>
          </a:xfrm>
        </p:spPr>
      </p:sp>
      <p:sp>
        <p:nvSpPr>
          <p:cNvPr id="76802" name="Rectangle 2">
            <a:extLst>
              <a:ext uri="{FF2B5EF4-FFF2-40B4-BE49-F238E27FC236}">
                <a16:creationId xmlns:a16="http://schemas.microsoft.com/office/drawing/2014/main" id="{2881F7FC-0ADD-644A-87AF-2CC25A3AEF13}"/>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les grandes lignes de la recette.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recette figure également dans le cahier d’activités de l’élève, afin que les élèves puissent suivre facilement. Soulignez les points pertinents pour les élèves.</a:t>
            </a: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a:extLst>
              <a:ext uri="{FF2B5EF4-FFF2-40B4-BE49-F238E27FC236}">
                <a16:creationId xmlns:a16="http://schemas.microsoft.com/office/drawing/2014/main" id="{8E9EDD1B-C0A6-E846-AA56-1718F2AC55B3}"/>
              </a:ext>
            </a:extLst>
          </p:cNvPr>
          <p:cNvSpPr>
            <a:spLocks noGrp="1" noRot="1" noChangeAspect="1" noChangeArrowheads="1"/>
          </p:cNvSpPr>
          <p:nvPr>
            <p:ph type="sldImg"/>
          </p:nvPr>
        </p:nvSpPr>
        <p:spPr>
          <a:xfrm>
            <a:off x="381000" y="685800"/>
            <a:ext cx="6096000" cy="3429000"/>
          </a:xfrm>
        </p:spPr>
      </p:sp>
      <p:sp>
        <p:nvSpPr>
          <p:cNvPr id="78850" name="Rectangle 2">
            <a:extLst>
              <a:ext uri="{FF2B5EF4-FFF2-40B4-BE49-F238E27FC236}">
                <a16:creationId xmlns:a16="http://schemas.microsoft.com/office/drawing/2014/main" id="{372812EC-1EE5-B04B-9088-E1005142E469}"/>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les grandes lignes de la recette.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recette figure également dans le cahier d’activités de l’élève, afin que les élèves puissent suivre facilement. Soulignez les points pertinents pour les élèves.</a:t>
            </a: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a:extLst>
              <a:ext uri="{FF2B5EF4-FFF2-40B4-BE49-F238E27FC236}">
                <a16:creationId xmlns:a16="http://schemas.microsoft.com/office/drawing/2014/main" id="{37ED20E9-A272-B44D-93CD-84095CA10AB5}"/>
              </a:ext>
            </a:extLst>
          </p:cNvPr>
          <p:cNvSpPr>
            <a:spLocks noGrp="1" noRot="1" noChangeAspect="1" noChangeArrowheads="1"/>
          </p:cNvSpPr>
          <p:nvPr>
            <p:ph type="sldImg"/>
          </p:nvPr>
        </p:nvSpPr>
        <p:spPr>
          <a:xfrm>
            <a:off x="381000" y="685800"/>
            <a:ext cx="6096000" cy="3429000"/>
          </a:xfrm>
        </p:spPr>
      </p:sp>
      <p:sp>
        <p:nvSpPr>
          <p:cNvPr id="80898" name="Rectangle 2">
            <a:extLst>
              <a:ext uri="{FF2B5EF4-FFF2-40B4-BE49-F238E27FC236}">
                <a16:creationId xmlns:a16="http://schemas.microsoft.com/office/drawing/2014/main" id="{CA3118F3-A9B0-8E4C-B988-976CD106A478}"/>
              </a:ext>
            </a:extLst>
          </p:cNvPr>
          <p:cNvSpPr>
            <a:spLocks noGrp="1" noChangeArrowheads="1"/>
          </p:cNvSpPr>
          <p:nvPr>
            <p:ph type="body" idx="1"/>
          </p:nvPr>
        </p:nvSpPr>
        <p:spPr/>
        <p:txBody>
          <a:bodyPr/>
          <a:lstStyle/>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 les grandes lignes de la recette.</a:t>
            </a:r>
          </a:p>
          <a:p>
            <a:pPr defTabSz="684213">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recette figure également dans le cahier d’activités de l’élève, afin que les élèves puissent suivre facilement. Soulignez les points pertinents pour les élèves.</a:t>
            </a: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a:extLst>
              <a:ext uri="{FF2B5EF4-FFF2-40B4-BE49-F238E27FC236}">
                <a16:creationId xmlns:a16="http://schemas.microsoft.com/office/drawing/2014/main" id="{5A999EC5-B4D0-E543-8743-1F8C508C5576}"/>
              </a:ext>
            </a:extLst>
          </p:cNvPr>
          <p:cNvSpPr>
            <a:spLocks noGrp="1" noRot="1" noChangeAspect="1" noChangeArrowheads="1"/>
          </p:cNvSpPr>
          <p:nvPr>
            <p:ph type="sldImg"/>
          </p:nvPr>
        </p:nvSpPr>
        <p:spPr>
          <a:xfrm>
            <a:off x="381000" y="685800"/>
            <a:ext cx="6096000" cy="3429000"/>
          </a:xfrm>
        </p:spPr>
      </p:sp>
      <p:sp>
        <p:nvSpPr>
          <p:cNvPr id="82946" name="Rectangle 2">
            <a:extLst>
              <a:ext uri="{FF2B5EF4-FFF2-40B4-BE49-F238E27FC236}">
                <a16:creationId xmlns:a16="http://schemas.microsoft.com/office/drawing/2014/main" id="{55D4B65B-D79D-AB4D-A0B2-E70156B50AA8}"/>
              </a:ext>
            </a:extLst>
          </p:cNvPr>
          <p:cNvSpPr>
            <a:spLocks noGrp="1" noChangeArrowheads="1"/>
          </p:cNvSpPr>
          <p:nvPr>
            <p:ph type="body" idx="1"/>
          </p:nvPr>
        </p:nvSpPr>
        <p:spPr/>
        <p:txBody>
          <a:bodyPr/>
          <a:lstStyle/>
          <a:p>
            <a:pPr defTabSz="684213">
              <a:lnSpc>
                <a:spcPct val="100000"/>
              </a:lnSpc>
            </a:pP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Présenter</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les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grandes</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lignes</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de la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recette</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a:p>
            <a:pPr defTabSz="684213">
              <a:lnSpc>
                <a:spcPct val="100000"/>
              </a:lnSpc>
            </a:pPr>
            <a:endPar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a:t>
            </a:r>
            <a:r>
              <a:rPr lang="en-US" altLang="en-US" sz="900" dirty="0" err="1">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enseignant</a:t>
            </a:r>
            <a:r>
              <a:rPr lang="en-US" altLang="en-US" sz="900" dirty="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 : </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recette</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figure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également</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dans le cahier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d’activités</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de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l’élève</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afin</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que les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élèves</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puissent</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suivre</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facilement</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Soulignez</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les points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pertinents</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pour les </a:t>
            </a:r>
            <a:r>
              <a:rPr lang="en-US" altLang="en-US" sz="900" dirty="0" err="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élèves</a:t>
            </a:r>
            <a:r>
              <a:rPr lang="en-US" altLang="en-US" sz="900" dirty="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5DCCC677-3ED9-3141-B0C7-57296F2B5BD8}"/>
              </a:ext>
            </a:extLst>
          </p:cNvPr>
          <p:cNvSpPr>
            <a:spLocks noGrp="1" noRot="1" noChangeAspect="1" noChangeArrowheads="1"/>
          </p:cNvSpPr>
          <p:nvPr>
            <p:ph type="sldImg"/>
          </p:nvPr>
        </p:nvSpPr>
        <p:spPr>
          <a:xfrm>
            <a:off x="381000" y="685800"/>
            <a:ext cx="6096000" cy="3429000"/>
          </a:xfrm>
        </p:spPr>
      </p:sp>
      <p:sp>
        <p:nvSpPr>
          <p:cNvPr id="11266" name="Rectangle 2">
            <a:extLst>
              <a:ext uri="{FF2B5EF4-FFF2-40B4-BE49-F238E27FC236}">
                <a16:creationId xmlns:a16="http://schemas.microsoft.com/office/drawing/2014/main" id="{459E43DC-A449-134C-9160-B856D552D560}"/>
              </a:ext>
            </a:extLst>
          </p:cNvPr>
          <p:cNvSpPr>
            <a:spLocks noGrp="1" noChangeArrowheads="1"/>
          </p:cNvSpPr>
          <p:nvPr>
            <p:ph type="body" idx="1"/>
          </p:nvPr>
        </p:nvSpPr>
        <p:spPr/>
        <p:txBody>
          <a:bodyPr/>
          <a:lstStyle/>
          <a:p>
            <a:pPr defTabSz="914400">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Expliquer à quoi sert le </a:t>
            </a: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Guide alimentaire canadien</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Si vous ne disposez pas d’une connexion Internet, montrez ces images plutôt que la vidéo.</a:t>
            </a:r>
          </a:p>
          <a:p>
            <a:pPr defTabSz="914400">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914400">
              <a:lnSpc>
                <a:spcPct val="100000"/>
              </a:lnSpc>
            </a:pPr>
            <a:r>
              <a:rPr lang="en-US" altLang="en-US" sz="9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Voici un autre exemple illustrant la façon dont utiliser le </a:t>
            </a: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Guide alimentaire canadien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pour créer un repas.</a:t>
            </a:r>
          </a:p>
          <a:p>
            <a:pPr defTabSz="914400">
              <a:lnSpc>
                <a:spcPct val="100000"/>
              </a:lnSpc>
            </a:pP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914400">
              <a:lnSpc>
                <a:spcPct val="100000"/>
              </a:lnSpc>
            </a:pP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Remarque : Le plat final qui figure à l’écran se compose de macaronis au fromage et au brocoli et d’une salade composée.</a:t>
            </a: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99566F8B-72EB-4F49-9FA5-BD94FFDDECDD}"/>
              </a:ext>
            </a:extLst>
          </p:cNvPr>
          <p:cNvSpPr>
            <a:spLocks noGrp="1" noRot="1" noChangeAspect="1" noChangeArrowheads="1"/>
          </p:cNvSpPr>
          <p:nvPr>
            <p:ph type="sldImg"/>
          </p:nvPr>
        </p:nvSpPr>
        <p:spPr>
          <a:xfrm>
            <a:off x="381000" y="685800"/>
            <a:ext cx="6096000" cy="3429000"/>
          </a:xfrm>
        </p:spPr>
      </p:sp>
      <p:sp>
        <p:nvSpPr>
          <p:cNvPr id="13314" name="Rectangle 2">
            <a:extLst>
              <a:ext uri="{FF2B5EF4-FFF2-40B4-BE49-F238E27FC236}">
                <a16:creationId xmlns:a16="http://schemas.microsoft.com/office/drawing/2014/main" id="{66F5E59E-E67F-464D-BF89-2174E23744A0}"/>
              </a:ext>
            </a:extLst>
          </p:cNvPr>
          <p:cNvSpPr>
            <a:spLocks noGrp="1" noChangeArrowheads="1"/>
          </p:cNvSpPr>
          <p:nvPr>
            <p:ph type="body" idx="1"/>
          </p:nvPr>
        </p:nvSpPr>
        <p:spPr/>
        <p:txBody>
          <a:bodyPr/>
          <a:lstStyle/>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Présenter le but du GAC dans la planification des repas et des collations.</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endPar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Lisez la diapositive.</a:t>
            </a: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1BCA968A-B3FC-F54C-BB7D-AEFDECB2CED3}"/>
              </a:ext>
            </a:extLst>
          </p:cNvPr>
          <p:cNvSpPr>
            <a:spLocks noGrp="1" noRot="1" noChangeAspect="1" noChangeArrowheads="1"/>
          </p:cNvSpPr>
          <p:nvPr>
            <p:ph type="sldImg"/>
          </p:nvPr>
        </p:nvSpPr>
        <p:spPr>
          <a:xfrm>
            <a:off x="381000" y="685800"/>
            <a:ext cx="6096000" cy="3429000"/>
          </a:xfrm>
        </p:spPr>
      </p:sp>
      <p:sp>
        <p:nvSpPr>
          <p:cNvPr id="15362" name="Rectangle 2">
            <a:extLst>
              <a:ext uri="{FF2B5EF4-FFF2-40B4-BE49-F238E27FC236}">
                <a16:creationId xmlns:a16="http://schemas.microsoft.com/office/drawing/2014/main" id="{D436DF3F-92CD-264F-A874-853C077C0C52}"/>
              </a:ext>
            </a:extLst>
          </p:cNvPr>
          <p:cNvSpPr>
            <a:spLocks noGrp="1" noChangeArrowheads="1"/>
          </p:cNvSpPr>
          <p:nvPr>
            <p:ph type="body" idx="1"/>
          </p:nvPr>
        </p:nvSpPr>
        <p:spPr/>
        <p:txBody>
          <a:bodyPr/>
          <a:lstStyle/>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Présenter l’assiette du GAC.</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endPar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Lisez la diapositive. Demandez aux élèves de nommer des légumes et des fruits, des aliments à grains entiers et des aliments protéinés. Voici quelques possibilités :</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Légumes et fruits : pomme, orange, banane, épinards, laitue, poivrons, etc.</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Aliments à grains entiers : pain, pâtes, riz, couscous, avoine, etc.</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9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Aliments protéinés : lait, yogourt, fromage; poisson, fruits de mer, viande; légumineuses, noix, graines, etc.</a:t>
            </a: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B76FB66D-B6CA-9349-974B-972564C5240D}"/>
              </a:ext>
            </a:extLst>
          </p:cNvPr>
          <p:cNvSpPr>
            <a:spLocks noGrp="1" noRot="1" noChangeAspect="1" noChangeArrowheads="1"/>
          </p:cNvSpPr>
          <p:nvPr>
            <p:ph type="sldImg"/>
          </p:nvPr>
        </p:nvSpPr>
        <p:spPr>
          <a:xfrm>
            <a:off x="381000" y="685800"/>
            <a:ext cx="6096000" cy="3429000"/>
          </a:xfrm>
        </p:spPr>
      </p:sp>
      <p:sp>
        <p:nvSpPr>
          <p:cNvPr id="17410" name="Rectangle 2">
            <a:extLst>
              <a:ext uri="{FF2B5EF4-FFF2-40B4-BE49-F238E27FC236}">
                <a16:creationId xmlns:a16="http://schemas.microsoft.com/office/drawing/2014/main" id="{C1EA7AEF-A5BD-B041-8CF1-E493B07585A0}"/>
              </a:ext>
            </a:extLst>
          </p:cNvPr>
          <p:cNvSpPr>
            <a:spLocks noGrp="1" noChangeArrowheads="1"/>
          </p:cNvSpPr>
          <p:nvPr>
            <p:ph type="body" idx="1"/>
          </p:nvPr>
        </p:nvSpPr>
        <p:spPr/>
        <p:txBody>
          <a:bodyPr/>
          <a:lstStyle/>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Discuter des aliments qui ne se trouvent pas dans l’assiette du GAC.</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endPar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Vous remarquerez que l’assiette du GAC ne comporte pas tous les aliments que nous consommons. Les aliments comme les épices, le chocolat et les trempettes, par exemple, ne se trouvent pas dans cette assiette, mais jouent un rôle important dans l’alimentation. Bien souvent, ils rendent nos repas et nos collations plus savoureux et nous procurent un sentiment de satisfaction et de plaisir.</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endPar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Remarque : Vous pouvez aider les élèves à se sentir détendus et en confiance en parlant de tous les aliments de façon neutre, c’est-à-dire sans recourir à des étiquettes comme « sains » par rapport à « malsains » ou « bons aliments » par rapport à « mauvais aliments ». Pour en savoir plus sur cette approche, consultez la section «  Parler d’alimentation avec les élèves » dans le guide de l’enseignant, à la page 18.</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3F3D26B-66E6-EF45-BBE3-9C763879F627}"/>
              </a:ext>
            </a:extLst>
          </p:cNvPr>
          <p:cNvSpPr>
            <a:spLocks noGrp="1" noRot="1" noChangeAspect="1" noChangeArrowheads="1"/>
          </p:cNvSpPr>
          <p:nvPr>
            <p:ph type="sldImg"/>
          </p:nvPr>
        </p:nvSpPr>
        <p:spPr>
          <a:xfrm>
            <a:off x="381000" y="685800"/>
            <a:ext cx="6096000" cy="3429000"/>
          </a:xfrm>
        </p:spPr>
      </p:sp>
      <p:sp>
        <p:nvSpPr>
          <p:cNvPr id="19458" name="Rectangle 2">
            <a:extLst>
              <a:ext uri="{FF2B5EF4-FFF2-40B4-BE49-F238E27FC236}">
                <a16:creationId xmlns:a16="http://schemas.microsoft.com/office/drawing/2014/main" id="{D7B9BD48-F47A-664C-8B9E-8AE22A6CE2CB}"/>
              </a:ext>
            </a:extLst>
          </p:cNvPr>
          <p:cNvSpPr>
            <a:spLocks noGrp="1" noChangeArrowheads="1"/>
          </p:cNvSpPr>
          <p:nvPr>
            <p:ph type="body" idx="1"/>
          </p:nvPr>
        </p:nvSpPr>
        <p:spPr/>
        <p:txBody>
          <a:bodyPr/>
          <a:lstStyle/>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Montrer comment planifier des repas.</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endPar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Lisez la diapositive.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 repas comprend du chou-fleur rôti (légume), un naan de grains entiers (aliment à grains entiers) et du chana masala (pois chiches, un aliment protéiné).</a:t>
            </a: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0CA49EFE-2481-B644-9E1A-11BF4190E1C1}"/>
              </a:ext>
            </a:extLst>
          </p:cNvPr>
          <p:cNvSpPr>
            <a:spLocks noGrp="1" noRot="1" noChangeAspect="1" noChangeArrowheads="1"/>
          </p:cNvSpPr>
          <p:nvPr>
            <p:ph type="sldImg"/>
          </p:nvPr>
        </p:nvSpPr>
        <p:spPr>
          <a:xfrm>
            <a:off x="381000" y="685800"/>
            <a:ext cx="6096000" cy="3429000"/>
          </a:xfrm>
        </p:spPr>
      </p:sp>
      <p:sp>
        <p:nvSpPr>
          <p:cNvPr id="21506" name="Rectangle 2">
            <a:extLst>
              <a:ext uri="{FF2B5EF4-FFF2-40B4-BE49-F238E27FC236}">
                <a16:creationId xmlns:a16="http://schemas.microsoft.com/office/drawing/2014/main" id="{72FE4636-3007-4B4A-A935-222F6D22EB64}"/>
              </a:ext>
            </a:extLst>
          </p:cNvPr>
          <p:cNvSpPr>
            <a:spLocks noGrp="1" noChangeArrowheads="1"/>
          </p:cNvSpPr>
          <p:nvPr>
            <p:ph type="body" idx="1"/>
          </p:nvPr>
        </p:nvSpPr>
        <p:spPr/>
        <p:txBody>
          <a:bodyPr/>
          <a:lstStyle/>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But de la diapositive :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Montrer comment planifier des collations.</a:t>
            </a:r>
            <a:endPar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endPar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defTabSz="684213">
              <a:lnSpc>
                <a:spcPct val="100000"/>
              </a:lnSpc>
            </a:pPr>
            <a:r>
              <a:rPr lang="en-US" altLang="en-US" sz="1200">
                <a:latin typeface="Georgia Bold" panose="02040502050405020303" pitchFamily="18" charset="0"/>
                <a:ea typeface="Georgia Bold" panose="02040502050405020303" pitchFamily="18" charset="0"/>
                <a:cs typeface="Georgia Bold" panose="02040502050405020303" pitchFamily="18" charset="0"/>
                <a:sym typeface="Georgia Bold" panose="02040502050405020303" pitchFamily="18" charset="0"/>
              </a:rPr>
              <a:t>Personnel enseignant :</a:t>
            </a:r>
            <a:r>
              <a:rPr lang="en-US" altLang="en-US" sz="12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Lisez la diapositive. </a:t>
            </a:r>
            <a:r>
              <a:rPr lang="en-US" altLang="en-US" sz="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Cette collation comprend des raisins (fruit) et des noix (aliment protéiné).</a:t>
            </a: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E45D-B38A-8944-B66C-45AB45C5E191}"/>
              </a:ext>
            </a:extLst>
          </p:cNvPr>
          <p:cNvSpPr>
            <a:spLocks noGrp="1"/>
          </p:cNvSpPr>
          <p:nvPr>
            <p:ph type="ctrTitle"/>
          </p:nvPr>
        </p:nvSpPr>
        <p:spPr>
          <a:xfrm>
            <a:off x="1143000" y="841375"/>
            <a:ext cx="6858000" cy="1790700"/>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B86ADB-5E61-7D4B-B97D-E25B76E23F36}"/>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67E0B85-C5AD-7442-874D-3543A606C32E}"/>
              </a:ext>
            </a:extLst>
          </p:cNvPr>
          <p:cNvSpPr>
            <a:spLocks noGrp="1"/>
          </p:cNvSpPr>
          <p:nvPr>
            <p:ph type="sldNum" sz="quarter" idx="10"/>
          </p:nvPr>
        </p:nvSpPr>
        <p:spPr/>
        <p:txBody>
          <a:bodyPr/>
          <a:lstStyle>
            <a:lvl1pPr>
              <a:defRPr/>
            </a:lvl1pPr>
          </a:lstStyle>
          <a:p>
            <a:fld id="{58B659A5-5C3A-FF47-A4F4-26DE77B24453}" type="slidenum">
              <a:rPr lang="en-US" altLang="en-US"/>
              <a:pPr/>
              <a:t>‹#›</a:t>
            </a:fld>
            <a:endParaRPr lang="en-US" altLang="en-US"/>
          </a:p>
        </p:txBody>
      </p:sp>
    </p:spTree>
    <p:extLst>
      <p:ext uri="{BB962C8B-B14F-4D97-AF65-F5344CB8AC3E}">
        <p14:creationId xmlns:p14="http://schemas.microsoft.com/office/powerpoint/2010/main" val="97514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258D-9B9B-7744-BD4C-3B52B20016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6565F4-E0D4-744C-8315-A3E9799E2B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7EF0684-7271-D747-9C04-9140F31A44B7}"/>
              </a:ext>
            </a:extLst>
          </p:cNvPr>
          <p:cNvSpPr>
            <a:spLocks noGrp="1"/>
          </p:cNvSpPr>
          <p:nvPr>
            <p:ph type="sldNum" sz="quarter" idx="10"/>
          </p:nvPr>
        </p:nvSpPr>
        <p:spPr/>
        <p:txBody>
          <a:bodyPr/>
          <a:lstStyle>
            <a:lvl1pPr>
              <a:defRPr/>
            </a:lvl1pPr>
          </a:lstStyle>
          <a:p>
            <a:fld id="{69A146E8-AC5F-714B-A78F-A01D84BB2C3E}" type="slidenum">
              <a:rPr lang="en-US" altLang="en-US"/>
              <a:pPr/>
              <a:t>‹#›</a:t>
            </a:fld>
            <a:endParaRPr lang="en-US" altLang="en-US"/>
          </a:p>
        </p:txBody>
      </p:sp>
    </p:spTree>
    <p:extLst>
      <p:ext uri="{BB962C8B-B14F-4D97-AF65-F5344CB8AC3E}">
        <p14:creationId xmlns:p14="http://schemas.microsoft.com/office/powerpoint/2010/main" val="227489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D2E79-19BE-3A4D-AF48-B1E458A7B0E7}"/>
              </a:ext>
            </a:extLst>
          </p:cNvPr>
          <p:cNvSpPr>
            <a:spLocks noGrp="1"/>
          </p:cNvSpPr>
          <p:nvPr>
            <p:ph type="title" orient="vert"/>
          </p:nvPr>
        </p:nvSpPr>
        <p:spPr>
          <a:xfrm>
            <a:off x="6286500" y="0"/>
            <a:ext cx="1714500" cy="5141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981526-0348-AF4F-817A-055450504784}"/>
              </a:ext>
            </a:extLst>
          </p:cNvPr>
          <p:cNvSpPr>
            <a:spLocks noGrp="1"/>
          </p:cNvSpPr>
          <p:nvPr>
            <p:ph type="body" orient="vert" idx="1"/>
          </p:nvPr>
        </p:nvSpPr>
        <p:spPr>
          <a:xfrm>
            <a:off x="1143000" y="0"/>
            <a:ext cx="4991100" cy="5141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C336193-2D36-E743-9F61-7AD17A8BB602}"/>
              </a:ext>
            </a:extLst>
          </p:cNvPr>
          <p:cNvSpPr>
            <a:spLocks noGrp="1"/>
          </p:cNvSpPr>
          <p:nvPr>
            <p:ph type="sldNum" sz="quarter" idx="10"/>
          </p:nvPr>
        </p:nvSpPr>
        <p:spPr/>
        <p:txBody>
          <a:bodyPr/>
          <a:lstStyle>
            <a:lvl1pPr>
              <a:defRPr/>
            </a:lvl1pPr>
          </a:lstStyle>
          <a:p>
            <a:fld id="{2BA0181D-47C3-7648-85B2-2D88A472AFFE}" type="slidenum">
              <a:rPr lang="en-US" altLang="en-US"/>
              <a:pPr/>
              <a:t>‹#›</a:t>
            </a:fld>
            <a:endParaRPr lang="en-US" altLang="en-US"/>
          </a:p>
        </p:txBody>
      </p:sp>
    </p:spTree>
    <p:extLst>
      <p:ext uri="{BB962C8B-B14F-4D97-AF65-F5344CB8AC3E}">
        <p14:creationId xmlns:p14="http://schemas.microsoft.com/office/powerpoint/2010/main" val="2974978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A16B-933C-F84D-B8B2-79BA09EB5934}"/>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CCD0E-AA9B-3148-A642-A18E2DF05D6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DAF8282-0F37-5247-A2D3-195C2AB86BC0}"/>
              </a:ext>
            </a:extLst>
          </p:cNvPr>
          <p:cNvSpPr>
            <a:spLocks noGrp="1"/>
          </p:cNvSpPr>
          <p:nvPr>
            <p:ph type="sldNum" sz="quarter" idx="10"/>
          </p:nvPr>
        </p:nvSpPr>
        <p:spPr/>
        <p:txBody>
          <a:bodyPr/>
          <a:lstStyle>
            <a:lvl1pPr>
              <a:defRPr/>
            </a:lvl1pPr>
          </a:lstStyle>
          <a:p>
            <a:fld id="{851DE91E-5B49-464C-8BB1-7A456A5F645E}" type="slidenum">
              <a:rPr lang="en-US" altLang="en-US"/>
              <a:pPr/>
              <a:t>‹#›</a:t>
            </a:fld>
            <a:endParaRPr lang="en-US" altLang="en-US"/>
          </a:p>
        </p:txBody>
      </p:sp>
    </p:spTree>
    <p:extLst>
      <p:ext uri="{BB962C8B-B14F-4D97-AF65-F5344CB8AC3E}">
        <p14:creationId xmlns:p14="http://schemas.microsoft.com/office/powerpoint/2010/main" val="4127880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2F39-24FA-F74D-BE12-178E4CB7B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2B235F-A3F2-9647-8FC9-9C6D208F1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3F54947-FC5B-D745-9C66-78CD019E2911}"/>
              </a:ext>
            </a:extLst>
          </p:cNvPr>
          <p:cNvSpPr>
            <a:spLocks noGrp="1"/>
          </p:cNvSpPr>
          <p:nvPr>
            <p:ph type="sldNum" sz="quarter" idx="10"/>
          </p:nvPr>
        </p:nvSpPr>
        <p:spPr/>
        <p:txBody>
          <a:bodyPr/>
          <a:lstStyle>
            <a:lvl1pPr>
              <a:defRPr/>
            </a:lvl1pPr>
          </a:lstStyle>
          <a:p>
            <a:fld id="{C5C7452C-B541-0A43-820E-936693841761}" type="slidenum">
              <a:rPr lang="en-US" altLang="en-US"/>
              <a:pPr/>
              <a:t>‹#›</a:t>
            </a:fld>
            <a:endParaRPr lang="en-US" altLang="en-US"/>
          </a:p>
        </p:txBody>
      </p:sp>
    </p:spTree>
    <p:extLst>
      <p:ext uri="{BB962C8B-B14F-4D97-AF65-F5344CB8AC3E}">
        <p14:creationId xmlns:p14="http://schemas.microsoft.com/office/powerpoint/2010/main" val="45041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47BD5-0F5E-4B4E-89B4-A77152967F81}"/>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883DD-458E-FE4F-9895-C755F8945305}"/>
              </a:ext>
            </a:extLst>
          </p:cNvPr>
          <p:cNvSpPr>
            <a:spLocks noGrp="1"/>
          </p:cNvSpPr>
          <p:nvPr>
            <p:ph type="body" idx="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0CD38E4C-1607-5545-816B-64DE60C44204}"/>
              </a:ext>
            </a:extLst>
          </p:cNvPr>
          <p:cNvSpPr>
            <a:spLocks noGrp="1"/>
          </p:cNvSpPr>
          <p:nvPr>
            <p:ph type="sldNum" sz="quarter" idx="10"/>
          </p:nvPr>
        </p:nvSpPr>
        <p:spPr/>
        <p:txBody>
          <a:bodyPr/>
          <a:lstStyle>
            <a:lvl1pPr>
              <a:defRPr/>
            </a:lvl1pPr>
          </a:lstStyle>
          <a:p>
            <a:fld id="{6A314644-3256-964E-94EF-1073332C8584}" type="slidenum">
              <a:rPr lang="en-US" altLang="en-US"/>
              <a:pPr/>
              <a:t>‹#›</a:t>
            </a:fld>
            <a:endParaRPr lang="en-US" altLang="en-US"/>
          </a:p>
        </p:txBody>
      </p:sp>
    </p:spTree>
    <p:extLst>
      <p:ext uri="{BB962C8B-B14F-4D97-AF65-F5344CB8AC3E}">
        <p14:creationId xmlns:p14="http://schemas.microsoft.com/office/powerpoint/2010/main" val="88405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CFFBD-8C7E-DE45-807E-15116D4314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2D6613-E6E3-924C-9324-204FBCF7EE86}"/>
              </a:ext>
            </a:extLst>
          </p:cNvPr>
          <p:cNvSpPr>
            <a:spLocks noGrp="1"/>
          </p:cNvSpPr>
          <p:nvPr>
            <p:ph sz="half" idx="1"/>
          </p:nvPr>
        </p:nvSpPr>
        <p:spPr>
          <a:xfrm>
            <a:off x="628650" y="1368425"/>
            <a:ext cx="3867150" cy="3773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35ACBA-B78A-3E44-8891-6E2B1DD3D1C0}"/>
              </a:ext>
            </a:extLst>
          </p:cNvPr>
          <p:cNvSpPr>
            <a:spLocks noGrp="1"/>
          </p:cNvSpPr>
          <p:nvPr>
            <p:ph sz="half" idx="2"/>
          </p:nvPr>
        </p:nvSpPr>
        <p:spPr>
          <a:xfrm>
            <a:off x="4648200" y="1368425"/>
            <a:ext cx="3867150" cy="3773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CB46331-0ED0-364E-9C8C-FC143223AFF9}"/>
              </a:ext>
            </a:extLst>
          </p:cNvPr>
          <p:cNvSpPr>
            <a:spLocks noGrp="1"/>
          </p:cNvSpPr>
          <p:nvPr>
            <p:ph type="sldNum" sz="quarter" idx="10"/>
          </p:nvPr>
        </p:nvSpPr>
        <p:spPr/>
        <p:txBody>
          <a:bodyPr/>
          <a:lstStyle>
            <a:lvl1pPr>
              <a:defRPr/>
            </a:lvl1pPr>
          </a:lstStyle>
          <a:p>
            <a:fld id="{6B831E6A-A5C1-AC49-B291-D2442D6A0BCC}" type="slidenum">
              <a:rPr lang="en-US" altLang="en-US"/>
              <a:pPr/>
              <a:t>‹#›</a:t>
            </a:fld>
            <a:endParaRPr lang="en-US" altLang="en-US"/>
          </a:p>
        </p:txBody>
      </p:sp>
    </p:spTree>
    <p:extLst>
      <p:ext uri="{BB962C8B-B14F-4D97-AF65-F5344CB8AC3E}">
        <p14:creationId xmlns:p14="http://schemas.microsoft.com/office/powerpoint/2010/main" val="2960617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7A13-59A1-B542-BA95-496DF4FA59E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8AB451-014C-594A-808D-2CDA9D8A428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FFC8B2-F5E9-2444-ADAA-5BA80771CC6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6D5B83-6AF0-834F-B964-2560CE1AD16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333618-6FA6-4F47-AFF2-260E96FD9D5C}"/>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FCAFEB3-EC6E-EB40-9432-494B88479094}"/>
              </a:ext>
            </a:extLst>
          </p:cNvPr>
          <p:cNvSpPr>
            <a:spLocks noGrp="1"/>
          </p:cNvSpPr>
          <p:nvPr>
            <p:ph type="sldNum" sz="quarter" idx="10"/>
          </p:nvPr>
        </p:nvSpPr>
        <p:spPr/>
        <p:txBody>
          <a:bodyPr/>
          <a:lstStyle>
            <a:lvl1pPr>
              <a:defRPr/>
            </a:lvl1pPr>
          </a:lstStyle>
          <a:p>
            <a:fld id="{B2BFD9CE-B6B6-0645-8AE7-758411DCA088}" type="slidenum">
              <a:rPr lang="en-US" altLang="en-US"/>
              <a:pPr/>
              <a:t>‹#›</a:t>
            </a:fld>
            <a:endParaRPr lang="en-US" altLang="en-US"/>
          </a:p>
        </p:txBody>
      </p:sp>
    </p:spTree>
    <p:extLst>
      <p:ext uri="{BB962C8B-B14F-4D97-AF65-F5344CB8AC3E}">
        <p14:creationId xmlns:p14="http://schemas.microsoft.com/office/powerpoint/2010/main" val="1992150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85168-94F2-3B43-AB61-47CD6773896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1FE08C3-A551-024A-B51D-FE2917B48BDC}"/>
              </a:ext>
            </a:extLst>
          </p:cNvPr>
          <p:cNvSpPr>
            <a:spLocks noGrp="1"/>
          </p:cNvSpPr>
          <p:nvPr>
            <p:ph type="sldNum" sz="quarter" idx="10"/>
          </p:nvPr>
        </p:nvSpPr>
        <p:spPr/>
        <p:txBody>
          <a:bodyPr/>
          <a:lstStyle>
            <a:lvl1pPr>
              <a:defRPr/>
            </a:lvl1pPr>
          </a:lstStyle>
          <a:p>
            <a:fld id="{907E6032-A74E-5F49-AE90-54443DE70A5E}" type="slidenum">
              <a:rPr lang="en-US" altLang="en-US"/>
              <a:pPr/>
              <a:t>‹#›</a:t>
            </a:fld>
            <a:endParaRPr lang="en-US" altLang="en-US"/>
          </a:p>
        </p:txBody>
      </p:sp>
    </p:spTree>
    <p:extLst>
      <p:ext uri="{BB962C8B-B14F-4D97-AF65-F5344CB8AC3E}">
        <p14:creationId xmlns:p14="http://schemas.microsoft.com/office/powerpoint/2010/main" val="1813507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34650A-AB6A-7842-8CE0-75655077B34E}"/>
              </a:ext>
            </a:extLst>
          </p:cNvPr>
          <p:cNvSpPr>
            <a:spLocks noGrp="1"/>
          </p:cNvSpPr>
          <p:nvPr>
            <p:ph type="sldNum" sz="quarter" idx="10"/>
          </p:nvPr>
        </p:nvSpPr>
        <p:spPr/>
        <p:txBody>
          <a:bodyPr/>
          <a:lstStyle>
            <a:lvl1pPr>
              <a:defRPr/>
            </a:lvl1pPr>
          </a:lstStyle>
          <a:p>
            <a:fld id="{50EE9547-B7E2-1C45-8EAB-BEC4A87D376A}" type="slidenum">
              <a:rPr lang="en-US" altLang="en-US"/>
              <a:pPr/>
              <a:t>‹#›</a:t>
            </a:fld>
            <a:endParaRPr lang="en-US" altLang="en-US"/>
          </a:p>
        </p:txBody>
      </p:sp>
    </p:spTree>
    <p:extLst>
      <p:ext uri="{BB962C8B-B14F-4D97-AF65-F5344CB8AC3E}">
        <p14:creationId xmlns:p14="http://schemas.microsoft.com/office/powerpoint/2010/main" val="2546919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02D6-7E5D-1E43-ACFD-ED52D12E099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659F57-33D3-A946-9E7D-5CB85BF2EEF5}"/>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4935F7-1346-6D43-863A-8C6420CCE39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5387A02-9C4F-4940-AD83-9700236CE3C2}"/>
              </a:ext>
            </a:extLst>
          </p:cNvPr>
          <p:cNvSpPr>
            <a:spLocks noGrp="1"/>
          </p:cNvSpPr>
          <p:nvPr>
            <p:ph type="sldNum" sz="quarter" idx="10"/>
          </p:nvPr>
        </p:nvSpPr>
        <p:spPr/>
        <p:txBody>
          <a:bodyPr/>
          <a:lstStyle>
            <a:lvl1pPr>
              <a:defRPr/>
            </a:lvl1pPr>
          </a:lstStyle>
          <a:p>
            <a:fld id="{7A5F28B5-B6D9-8E4B-9896-BD5802D02912}" type="slidenum">
              <a:rPr lang="en-US" altLang="en-US"/>
              <a:pPr/>
              <a:t>‹#›</a:t>
            </a:fld>
            <a:endParaRPr lang="en-US" altLang="en-US"/>
          </a:p>
        </p:txBody>
      </p:sp>
    </p:spTree>
    <p:extLst>
      <p:ext uri="{BB962C8B-B14F-4D97-AF65-F5344CB8AC3E}">
        <p14:creationId xmlns:p14="http://schemas.microsoft.com/office/powerpoint/2010/main" val="292944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B546-91CA-6445-8C3D-A283C054B1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FFEF6-8DEF-8745-879E-87C9221DE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643AD06-0243-2240-A860-3DB473B045F0}"/>
              </a:ext>
            </a:extLst>
          </p:cNvPr>
          <p:cNvSpPr>
            <a:spLocks noGrp="1"/>
          </p:cNvSpPr>
          <p:nvPr>
            <p:ph type="sldNum" sz="quarter" idx="10"/>
          </p:nvPr>
        </p:nvSpPr>
        <p:spPr/>
        <p:txBody>
          <a:bodyPr/>
          <a:lstStyle>
            <a:lvl1pPr>
              <a:defRPr/>
            </a:lvl1pPr>
          </a:lstStyle>
          <a:p>
            <a:fld id="{F27EAC58-043D-204F-92C6-01980106B888}" type="slidenum">
              <a:rPr lang="en-US" altLang="en-US"/>
              <a:pPr/>
              <a:t>‹#›</a:t>
            </a:fld>
            <a:endParaRPr lang="en-US" altLang="en-US"/>
          </a:p>
        </p:txBody>
      </p:sp>
    </p:spTree>
    <p:extLst>
      <p:ext uri="{BB962C8B-B14F-4D97-AF65-F5344CB8AC3E}">
        <p14:creationId xmlns:p14="http://schemas.microsoft.com/office/powerpoint/2010/main" val="131316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D359-9978-7E49-A38B-0B84938A61B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965B4A-4C47-A744-ACAB-11D773161086}"/>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DFE165-192A-0642-BEB5-9E4C4117714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69E3B2F3-05E7-C44C-A06B-B717598EFAD5}"/>
              </a:ext>
            </a:extLst>
          </p:cNvPr>
          <p:cNvSpPr>
            <a:spLocks noGrp="1"/>
          </p:cNvSpPr>
          <p:nvPr>
            <p:ph type="sldNum" sz="quarter" idx="10"/>
          </p:nvPr>
        </p:nvSpPr>
        <p:spPr/>
        <p:txBody>
          <a:bodyPr/>
          <a:lstStyle>
            <a:lvl1pPr>
              <a:defRPr/>
            </a:lvl1pPr>
          </a:lstStyle>
          <a:p>
            <a:fld id="{61A549AB-FB4F-564D-84F2-08AF788D0C3A}" type="slidenum">
              <a:rPr lang="en-US" altLang="en-US"/>
              <a:pPr/>
              <a:t>‹#›</a:t>
            </a:fld>
            <a:endParaRPr lang="en-US" altLang="en-US"/>
          </a:p>
        </p:txBody>
      </p:sp>
    </p:spTree>
    <p:extLst>
      <p:ext uri="{BB962C8B-B14F-4D97-AF65-F5344CB8AC3E}">
        <p14:creationId xmlns:p14="http://schemas.microsoft.com/office/powerpoint/2010/main" val="18084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D0C0-DFDB-574A-B1AA-057EC9C03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D613D5-710B-E840-B09D-388D7AFA34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C79ED08-7ED0-734B-BB17-40F6D1905799}"/>
              </a:ext>
            </a:extLst>
          </p:cNvPr>
          <p:cNvSpPr>
            <a:spLocks noGrp="1"/>
          </p:cNvSpPr>
          <p:nvPr>
            <p:ph type="sldNum" sz="quarter" idx="10"/>
          </p:nvPr>
        </p:nvSpPr>
        <p:spPr/>
        <p:txBody>
          <a:bodyPr/>
          <a:lstStyle>
            <a:lvl1pPr>
              <a:defRPr/>
            </a:lvl1pPr>
          </a:lstStyle>
          <a:p>
            <a:fld id="{92232FB2-7C1D-904D-B48B-2FF3F32B8927}" type="slidenum">
              <a:rPr lang="en-US" altLang="en-US"/>
              <a:pPr/>
              <a:t>‹#›</a:t>
            </a:fld>
            <a:endParaRPr lang="en-US" altLang="en-US"/>
          </a:p>
        </p:txBody>
      </p:sp>
    </p:spTree>
    <p:extLst>
      <p:ext uri="{BB962C8B-B14F-4D97-AF65-F5344CB8AC3E}">
        <p14:creationId xmlns:p14="http://schemas.microsoft.com/office/powerpoint/2010/main" val="1067826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DCB79-B49E-8740-9863-25303354192F}"/>
              </a:ext>
            </a:extLst>
          </p:cNvPr>
          <p:cNvSpPr>
            <a:spLocks noGrp="1"/>
          </p:cNvSpPr>
          <p:nvPr>
            <p:ph type="title" orient="vert"/>
          </p:nvPr>
        </p:nvSpPr>
        <p:spPr>
          <a:xfrm>
            <a:off x="6543675" y="171450"/>
            <a:ext cx="1971675" cy="49704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BA3C3F-202C-924A-AC2C-A543109FB20E}"/>
              </a:ext>
            </a:extLst>
          </p:cNvPr>
          <p:cNvSpPr>
            <a:spLocks noGrp="1"/>
          </p:cNvSpPr>
          <p:nvPr>
            <p:ph type="body" orient="vert" idx="1"/>
          </p:nvPr>
        </p:nvSpPr>
        <p:spPr>
          <a:xfrm>
            <a:off x="628650" y="171450"/>
            <a:ext cx="5762625" cy="4970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9D27EF-5FB0-EF4B-B59D-3263A757DD01}"/>
              </a:ext>
            </a:extLst>
          </p:cNvPr>
          <p:cNvSpPr>
            <a:spLocks noGrp="1"/>
          </p:cNvSpPr>
          <p:nvPr>
            <p:ph type="sldNum" sz="quarter" idx="10"/>
          </p:nvPr>
        </p:nvSpPr>
        <p:spPr/>
        <p:txBody>
          <a:bodyPr/>
          <a:lstStyle>
            <a:lvl1pPr>
              <a:defRPr/>
            </a:lvl1pPr>
          </a:lstStyle>
          <a:p>
            <a:fld id="{2E6E8949-E78C-F440-909E-FA7E0081DACC}" type="slidenum">
              <a:rPr lang="en-US" altLang="en-US"/>
              <a:pPr/>
              <a:t>‹#›</a:t>
            </a:fld>
            <a:endParaRPr lang="en-US" altLang="en-US"/>
          </a:p>
        </p:txBody>
      </p:sp>
    </p:spTree>
    <p:extLst>
      <p:ext uri="{BB962C8B-B14F-4D97-AF65-F5344CB8AC3E}">
        <p14:creationId xmlns:p14="http://schemas.microsoft.com/office/powerpoint/2010/main" val="2741867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C1EA9-F994-B34C-BE87-61881351B06F}"/>
              </a:ext>
            </a:extLst>
          </p:cNvPr>
          <p:cNvSpPr>
            <a:spLocks noGrp="1"/>
          </p:cNvSpPr>
          <p:nvPr>
            <p:ph type="title"/>
          </p:nvPr>
        </p:nvSpPr>
        <p:spPr>
          <a:xfrm>
            <a:off x="623888" y="1282700"/>
            <a:ext cx="7886700" cy="2139950"/>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160EB-1F7C-9846-ABFA-10933D20C601}"/>
              </a:ext>
            </a:extLst>
          </p:cNvPr>
          <p:cNvSpPr>
            <a:spLocks noGrp="1"/>
          </p:cNvSpPr>
          <p:nvPr>
            <p:ph type="body" idx="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294BC6E-F958-734B-B145-7181022BAB70}"/>
              </a:ext>
            </a:extLst>
          </p:cNvPr>
          <p:cNvSpPr>
            <a:spLocks noGrp="1"/>
          </p:cNvSpPr>
          <p:nvPr>
            <p:ph type="sldNum" sz="quarter" idx="10"/>
          </p:nvPr>
        </p:nvSpPr>
        <p:spPr/>
        <p:txBody>
          <a:bodyPr/>
          <a:lstStyle>
            <a:lvl1pPr>
              <a:defRPr/>
            </a:lvl1pPr>
          </a:lstStyle>
          <a:p>
            <a:fld id="{1FBDE39A-E141-CC4A-B368-FAF81A786E98}" type="slidenum">
              <a:rPr lang="en-US" altLang="en-US"/>
              <a:pPr/>
              <a:t>‹#›</a:t>
            </a:fld>
            <a:endParaRPr lang="en-US" altLang="en-US"/>
          </a:p>
        </p:txBody>
      </p:sp>
    </p:spTree>
    <p:extLst>
      <p:ext uri="{BB962C8B-B14F-4D97-AF65-F5344CB8AC3E}">
        <p14:creationId xmlns:p14="http://schemas.microsoft.com/office/powerpoint/2010/main" val="2720775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90BB-3BDE-574D-937D-612276A334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A1AA8-E95C-214C-B83B-E791B1D52B8B}"/>
              </a:ext>
            </a:extLst>
          </p:cNvPr>
          <p:cNvSpPr>
            <a:spLocks noGrp="1"/>
          </p:cNvSpPr>
          <p:nvPr>
            <p:ph sz="half" idx="1"/>
          </p:nvPr>
        </p:nvSpPr>
        <p:spPr>
          <a:xfrm>
            <a:off x="1143000" y="2700338"/>
            <a:ext cx="3352800" cy="244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261C0-A3BC-A440-94A8-226B87473FD8}"/>
              </a:ext>
            </a:extLst>
          </p:cNvPr>
          <p:cNvSpPr>
            <a:spLocks noGrp="1"/>
          </p:cNvSpPr>
          <p:nvPr>
            <p:ph sz="half" idx="2"/>
          </p:nvPr>
        </p:nvSpPr>
        <p:spPr>
          <a:xfrm>
            <a:off x="4648200" y="2700338"/>
            <a:ext cx="3352800" cy="244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6B086D3-DB8A-1840-ADDB-91299D826652}"/>
              </a:ext>
            </a:extLst>
          </p:cNvPr>
          <p:cNvSpPr>
            <a:spLocks noGrp="1"/>
          </p:cNvSpPr>
          <p:nvPr>
            <p:ph type="sldNum" sz="quarter" idx="10"/>
          </p:nvPr>
        </p:nvSpPr>
        <p:spPr/>
        <p:txBody>
          <a:bodyPr/>
          <a:lstStyle>
            <a:lvl1pPr>
              <a:defRPr/>
            </a:lvl1pPr>
          </a:lstStyle>
          <a:p>
            <a:fld id="{39CEF345-108C-8B4B-A34B-04D14E9010CD}" type="slidenum">
              <a:rPr lang="en-US" altLang="en-US"/>
              <a:pPr/>
              <a:t>‹#›</a:t>
            </a:fld>
            <a:endParaRPr lang="en-US" altLang="en-US"/>
          </a:p>
        </p:txBody>
      </p:sp>
    </p:spTree>
    <p:extLst>
      <p:ext uri="{BB962C8B-B14F-4D97-AF65-F5344CB8AC3E}">
        <p14:creationId xmlns:p14="http://schemas.microsoft.com/office/powerpoint/2010/main" val="2755194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A4BB-8047-3E47-BCB9-4E0A02EC91C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8DDFA5-8D78-814F-9DDC-732E87E531C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5F2038-EE47-7C46-8F8B-C2012F06611B}"/>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87226-6EDD-9448-9E21-152BF6313D9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33EC8F-F67E-CD41-B9E3-FE73A890197C}"/>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284D1C7-F3D2-C245-915B-D99349202DC8}"/>
              </a:ext>
            </a:extLst>
          </p:cNvPr>
          <p:cNvSpPr>
            <a:spLocks noGrp="1"/>
          </p:cNvSpPr>
          <p:nvPr>
            <p:ph type="sldNum" sz="quarter" idx="10"/>
          </p:nvPr>
        </p:nvSpPr>
        <p:spPr/>
        <p:txBody>
          <a:bodyPr/>
          <a:lstStyle>
            <a:lvl1pPr>
              <a:defRPr/>
            </a:lvl1pPr>
          </a:lstStyle>
          <a:p>
            <a:fld id="{762D06D1-5DE3-FA4D-95AC-518ADD433FF3}" type="slidenum">
              <a:rPr lang="en-US" altLang="en-US"/>
              <a:pPr/>
              <a:t>‹#›</a:t>
            </a:fld>
            <a:endParaRPr lang="en-US" altLang="en-US"/>
          </a:p>
        </p:txBody>
      </p:sp>
    </p:spTree>
    <p:extLst>
      <p:ext uri="{BB962C8B-B14F-4D97-AF65-F5344CB8AC3E}">
        <p14:creationId xmlns:p14="http://schemas.microsoft.com/office/powerpoint/2010/main" val="4309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CA22-2552-244C-9809-1772194E37E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7957D60-A70C-B547-A858-9FBC4E39F9EB}"/>
              </a:ext>
            </a:extLst>
          </p:cNvPr>
          <p:cNvSpPr>
            <a:spLocks noGrp="1"/>
          </p:cNvSpPr>
          <p:nvPr>
            <p:ph type="sldNum" sz="quarter" idx="10"/>
          </p:nvPr>
        </p:nvSpPr>
        <p:spPr/>
        <p:txBody>
          <a:bodyPr/>
          <a:lstStyle>
            <a:lvl1pPr>
              <a:defRPr/>
            </a:lvl1pPr>
          </a:lstStyle>
          <a:p>
            <a:fld id="{FB23934C-5A03-2946-AF43-BF5306D1798F}" type="slidenum">
              <a:rPr lang="en-US" altLang="en-US"/>
              <a:pPr/>
              <a:t>‹#›</a:t>
            </a:fld>
            <a:endParaRPr lang="en-US" altLang="en-US"/>
          </a:p>
        </p:txBody>
      </p:sp>
    </p:spTree>
    <p:extLst>
      <p:ext uri="{BB962C8B-B14F-4D97-AF65-F5344CB8AC3E}">
        <p14:creationId xmlns:p14="http://schemas.microsoft.com/office/powerpoint/2010/main" val="103163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D09EAF-E199-EE49-BBB2-6B4F1EE5A216}"/>
              </a:ext>
            </a:extLst>
          </p:cNvPr>
          <p:cNvSpPr>
            <a:spLocks noGrp="1"/>
          </p:cNvSpPr>
          <p:nvPr>
            <p:ph type="sldNum" sz="quarter" idx="10"/>
          </p:nvPr>
        </p:nvSpPr>
        <p:spPr/>
        <p:txBody>
          <a:bodyPr/>
          <a:lstStyle>
            <a:lvl1pPr>
              <a:defRPr/>
            </a:lvl1pPr>
          </a:lstStyle>
          <a:p>
            <a:fld id="{2340F0EE-FD8B-724B-A0BE-1A440FFA8FBA}" type="slidenum">
              <a:rPr lang="en-US" altLang="en-US"/>
              <a:pPr/>
              <a:t>‹#›</a:t>
            </a:fld>
            <a:endParaRPr lang="en-US" altLang="en-US"/>
          </a:p>
        </p:txBody>
      </p:sp>
    </p:spTree>
    <p:extLst>
      <p:ext uri="{BB962C8B-B14F-4D97-AF65-F5344CB8AC3E}">
        <p14:creationId xmlns:p14="http://schemas.microsoft.com/office/powerpoint/2010/main" val="54876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8637-4DE2-FA49-BC7A-9C19FCE4486F}"/>
              </a:ext>
            </a:extLst>
          </p:cNvPr>
          <p:cNvSpPr>
            <a:spLocks noGrp="1"/>
          </p:cNvSpPr>
          <p:nvPr>
            <p:ph type="title"/>
          </p:nvPr>
        </p:nvSpPr>
        <p:spPr>
          <a:xfrm>
            <a:off x="630238" y="342900"/>
            <a:ext cx="2949575" cy="120015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AE91CD-2333-954A-859F-BB5EC785CB60}"/>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548D9F-30B3-BE4B-BA90-D44E224BC9F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942773A-63A9-8E46-AB1C-DB944F1931C8}"/>
              </a:ext>
            </a:extLst>
          </p:cNvPr>
          <p:cNvSpPr>
            <a:spLocks noGrp="1"/>
          </p:cNvSpPr>
          <p:nvPr>
            <p:ph type="sldNum" sz="quarter" idx="10"/>
          </p:nvPr>
        </p:nvSpPr>
        <p:spPr/>
        <p:txBody>
          <a:bodyPr/>
          <a:lstStyle>
            <a:lvl1pPr>
              <a:defRPr/>
            </a:lvl1pPr>
          </a:lstStyle>
          <a:p>
            <a:fld id="{57DF18C9-D4E5-D947-99B6-3CED86BBC4BD}" type="slidenum">
              <a:rPr lang="en-US" altLang="en-US"/>
              <a:pPr/>
              <a:t>‹#›</a:t>
            </a:fld>
            <a:endParaRPr lang="en-US" altLang="en-US"/>
          </a:p>
        </p:txBody>
      </p:sp>
    </p:spTree>
    <p:extLst>
      <p:ext uri="{BB962C8B-B14F-4D97-AF65-F5344CB8AC3E}">
        <p14:creationId xmlns:p14="http://schemas.microsoft.com/office/powerpoint/2010/main" val="755727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E94B-59E6-9A43-83DA-18382120222E}"/>
              </a:ext>
            </a:extLst>
          </p:cNvPr>
          <p:cNvSpPr>
            <a:spLocks noGrp="1"/>
          </p:cNvSpPr>
          <p:nvPr>
            <p:ph type="title"/>
          </p:nvPr>
        </p:nvSpPr>
        <p:spPr>
          <a:xfrm>
            <a:off x="630238" y="342900"/>
            <a:ext cx="2949575" cy="120015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146A19-7031-E947-8A9D-3306F213441E}"/>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D1B58B-9DC9-3240-ABDB-97179DE7A3E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1C167F0-5341-EF41-AB03-1B0AFD7AA35F}"/>
              </a:ext>
            </a:extLst>
          </p:cNvPr>
          <p:cNvSpPr>
            <a:spLocks noGrp="1"/>
          </p:cNvSpPr>
          <p:nvPr>
            <p:ph type="sldNum" sz="quarter" idx="10"/>
          </p:nvPr>
        </p:nvSpPr>
        <p:spPr/>
        <p:txBody>
          <a:bodyPr/>
          <a:lstStyle>
            <a:lvl1pPr>
              <a:defRPr/>
            </a:lvl1pPr>
          </a:lstStyle>
          <a:p>
            <a:fld id="{6A85BDAF-DC9B-A742-9CD0-F1A7EFC6113F}" type="slidenum">
              <a:rPr lang="en-US" altLang="en-US"/>
              <a:pPr/>
              <a:t>‹#›</a:t>
            </a:fld>
            <a:endParaRPr lang="en-US" altLang="en-US"/>
          </a:p>
        </p:txBody>
      </p:sp>
    </p:spTree>
    <p:extLst>
      <p:ext uri="{BB962C8B-B14F-4D97-AF65-F5344CB8AC3E}">
        <p14:creationId xmlns:p14="http://schemas.microsoft.com/office/powerpoint/2010/main" val="920126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01C14974-AA45-AD49-9325-0E08AAC1E7CB}"/>
              </a:ext>
            </a:extLst>
          </p:cNvPr>
          <p:cNvSpPr>
            <a:spLocks noGrp="1"/>
          </p:cNvSpPr>
          <p:nvPr>
            <p:ph type="sldNum" sz="quarter" idx="2"/>
          </p:nvPr>
        </p:nvSpPr>
        <p:spPr bwMode="auto">
          <a:xfrm>
            <a:off x="6457950" y="4713288"/>
            <a:ext cx="2057400"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8" tIns="45718" rIns="45718" bIns="45718" numCol="1" anchor="ctr" anchorCtr="0" compatLnSpc="1">
            <a:prstTxWarp prst="textNoShape">
              <a:avLst/>
            </a:prstTxWarp>
          </a:bodyPr>
          <a:lstStyle>
            <a:lvl1pPr algn="r">
              <a:defRPr/>
            </a:lvl1pPr>
          </a:lstStyle>
          <a:p>
            <a:fld id="{868D960B-6DCD-354B-9CE1-DECDA070286C}" type="slidenum">
              <a:rPr lang="en-US" altLang="en-US"/>
              <a:pPr/>
              <a:t>‹#›</a:t>
            </a:fld>
            <a:endParaRPr lang="en-US" altLang="en-US"/>
          </a:p>
        </p:txBody>
      </p:sp>
      <p:sp>
        <p:nvSpPr>
          <p:cNvPr id="1026" name="Rectangle 2">
            <a:extLst>
              <a:ext uri="{FF2B5EF4-FFF2-40B4-BE49-F238E27FC236}">
                <a16:creationId xmlns:a16="http://schemas.microsoft.com/office/drawing/2014/main" id="{EBED13FC-0DF2-8341-93E2-A65462063AFB}"/>
              </a:ext>
            </a:extLst>
          </p:cNvPr>
          <p:cNvSpPr>
            <a:spLocks noGrp="1"/>
          </p:cNvSpPr>
          <p:nvPr>
            <p:ph type="title"/>
          </p:nvPr>
        </p:nvSpPr>
        <p:spPr bwMode="auto">
          <a:xfrm>
            <a:off x="1143000" y="0"/>
            <a:ext cx="6858000" cy="263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8" tIns="45718" rIns="45718" bIns="45718" numCol="1" anchor="b" anchorCtr="0" compatLnSpc="1">
            <a:prstTxWarp prst="textNoShape">
              <a:avLst/>
            </a:prstTxWarp>
          </a:bodyPr>
          <a:lstStyle/>
          <a:p>
            <a:pPr lvl="0"/>
            <a:r>
              <a:rPr lang="en-US" altLang="en-US">
                <a:sym typeface="Helvetica" pitchFamily="2" charset="0"/>
              </a:rPr>
              <a:t>Click to edit Master title style</a:t>
            </a:r>
          </a:p>
        </p:txBody>
      </p:sp>
      <p:sp>
        <p:nvSpPr>
          <p:cNvPr id="1027" name="Rectangle 3">
            <a:extLst>
              <a:ext uri="{FF2B5EF4-FFF2-40B4-BE49-F238E27FC236}">
                <a16:creationId xmlns:a16="http://schemas.microsoft.com/office/drawing/2014/main" id="{A7EE4734-7650-D344-96FB-C127631FDA46}"/>
              </a:ext>
            </a:extLst>
          </p:cNvPr>
          <p:cNvSpPr>
            <a:spLocks noGrp="1"/>
          </p:cNvSpPr>
          <p:nvPr>
            <p:ph type="body" idx="1"/>
          </p:nvPr>
        </p:nvSpPr>
        <p:spPr bwMode="auto">
          <a:xfrm>
            <a:off x="1143000" y="2700338"/>
            <a:ext cx="6858000" cy="244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8" tIns="45718" rIns="45718" bIns="45718" numCol="1" anchor="t" anchorCtr="0" compatLnSpc="1">
            <a:prstTxWarp prst="textNoShape">
              <a:avLst/>
            </a:prstTxWarp>
          </a:bodyPr>
          <a:lstStyle/>
          <a:p>
            <a:pPr lvl="0"/>
            <a:r>
              <a:rPr lang="en-US" altLang="en-US">
                <a:sym typeface="Helvetica" pitchFamily="2" charset="0"/>
              </a:rPr>
              <a:t>Click to edit Master text styles</a:t>
            </a:r>
          </a:p>
          <a:p>
            <a:pPr lvl="1"/>
            <a:r>
              <a:rPr lang="en-US" altLang="en-US">
                <a:sym typeface="Helvetica" pitchFamily="2" charset="0"/>
              </a:rPr>
              <a:t>Second level</a:t>
            </a:r>
          </a:p>
          <a:p>
            <a:pPr lvl="2"/>
            <a:r>
              <a:rPr lang="en-US" altLang="en-US">
                <a:sym typeface="Helvetica" pitchFamily="2" charset="0"/>
              </a:rPr>
              <a:t>Third level</a:t>
            </a:r>
          </a:p>
          <a:p>
            <a:pPr lvl="3"/>
            <a:r>
              <a:rPr lang="en-US" altLang="en-US">
                <a:sym typeface="Helvetica" pitchFamily="2" charset="0"/>
              </a:rPr>
              <a:t>Fourth level</a:t>
            </a:r>
          </a:p>
          <a:p>
            <a:pPr lvl="4"/>
            <a:r>
              <a:rPr lang="en-US" altLang="en-US">
                <a:sym typeface="Helvetica" pitchFamily="2"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457200" rtl="0" fontAlgn="base" hangingPunct="0">
        <a:spcBef>
          <a:spcPct val="0"/>
        </a:spcBef>
        <a:spcAft>
          <a:spcPct val="0"/>
        </a:spcAft>
        <a:defRPr sz="1200" kern="1200">
          <a:solidFill>
            <a:srgbClr val="000000"/>
          </a:solidFill>
          <a:latin typeface="+mj-lt"/>
          <a:ea typeface="+mj-ea"/>
          <a:cs typeface="+mj-cs"/>
          <a:sym typeface="Helvetica" pitchFamily="2" charset="0"/>
        </a:defRPr>
      </a:lvl1pPr>
      <a:lvl2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2pPr>
      <a:lvl3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3pPr>
      <a:lvl4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4pPr>
      <a:lvl5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9144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13716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18288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p:titleStyle>
    <p:bodyStyle>
      <a:lvl1pPr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EC1DCC9C-38A8-474D-8D3C-25B34EBA63D0}"/>
              </a:ext>
            </a:extLst>
          </p:cNvPr>
          <p:cNvSpPr>
            <a:spLocks noGrp="1"/>
          </p:cNvSpPr>
          <p:nvPr>
            <p:ph type="sldNum" sz="quarter" idx="2"/>
          </p:nvPr>
        </p:nvSpPr>
        <p:spPr bwMode="auto">
          <a:xfrm>
            <a:off x="6457950" y="4713288"/>
            <a:ext cx="2057400"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8" tIns="45718" rIns="45718" bIns="45718" numCol="1" anchor="ctr" anchorCtr="0" compatLnSpc="1">
            <a:prstTxWarp prst="textNoShape">
              <a:avLst/>
            </a:prstTxWarp>
          </a:bodyPr>
          <a:lstStyle>
            <a:lvl1pPr algn="r">
              <a:defRPr/>
            </a:lvl1pPr>
          </a:lstStyle>
          <a:p>
            <a:fld id="{3347CB0D-81EE-1C42-8855-354AF4ADE9AC}" type="slidenum">
              <a:rPr lang="en-US" altLang="en-US"/>
              <a:pPr/>
              <a:t>‹#›</a:t>
            </a:fld>
            <a:endParaRPr lang="en-US" altLang="en-US"/>
          </a:p>
        </p:txBody>
      </p:sp>
      <p:sp>
        <p:nvSpPr>
          <p:cNvPr id="2050" name="Rectangle 2">
            <a:extLst>
              <a:ext uri="{FF2B5EF4-FFF2-40B4-BE49-F238E27FC236}">
                <a16:creationId xmlns:a16="http://schemas.microsoft.com/office/drawing/2014/main" id="{97EB7CD9-4016-D24D-BAEE-3D28B1878370}"/>
              </a:ext>
            </a:extLst>
          </p:cNvPr>
          <p:cNvSpPr>
            <a:spLocks noGrp="1"/>
          </p:cNvSpPr>
          <p:nvPr>
            <p:ph type="title"/>
          </p:nvPr>
        </p:nvSpPr>
        <p:spPr bwMode="auto">
          <a:xfrm>
            <a:off x="628650" y="171450"/>
            <a:ext cx="7886700" cy="119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8" tIns="45718" rIns="45718" bIns="45718" numCol="1" anchor="ctr" anchorCtr="0" compatLnSpc="1">
            <a:prstTxWarp prst="textNoShape">
              <a:avLst/>
            </a:prstTxWarp>
          </a:bodyPr>
          <a:lstStyle/>
          <a:p>
            <a:pPr lvl="0"/>
            <a:r>
              <a:rPr lang="en-US" altLang="en-US">
                <a:sym typeface="Helvetica" pitchFamily="2" charset="0"/>
              </a:rPr>
              <a:t>Click to edit Master title style</a:t>
            </a:r>
          </a:p>
        </p:txBody>
      </p:sp>
      <p:sp>
        <p:nvSpPr>
          <p:cNvPr id="2051" name="Rectangle 3">
            <a:extLst>
              <a:ext uri="{FF2B5EF4-FFF2-40B4-BE49-F238E27FC236}">
                <a16:creationId xmlns:a16="http://schemas.microsoft.com/office/drawing/2014/main" id="{9DA334DD-9056-AC44-A4F2-B9EBAA143595}"/>
              </a:ext>
            </a:extLst>
          </p:cNvPr>
          <p:cNvSpPr>
            <a:spLocks noGrp="1"/>
          </p:cNvSpPr>
          <p:nvPr>
            <p:ph type="body" idx="1"/>
          </p:nvPr>
        </p:nvSpPr>
        <p:spPr bwMode="auto">
          <a:xfrm>
            <a:off x="628650" y="1368425"/>
            <a:ext cx="7886700" cy="3773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8" tIns="45718" rIns="45718" bIns="45718" numCol="1" anchor="t" anchorCtr="0" compatLnSpc="1">
            <a:prstTxWarp prst="textNoShape">
              <a:avLst/>
            </a:prstTxWarp>
          </a:bodyPr>
          <a:lstStyle/>
          <a:p>
            <a:pPr lvl="0"/>
            <a:r>
              <a:rPr lang="en-US" altLang="en-US">
                <a:sym typeface="Helvetica" pitchFamily="2" charset="0"/>
              </a:rPr>
              <a:t>Click to edit Master text styles</a:t>
            </a:r>
          </a:p>
          <a:p>
            <a:pPr lvl="1"/>
            <a:r>
              <a:rPr lang="en-US" altLang="en-US">
                <a:sym typeface="Helvetica" pitchFamily="2" charset="0"/>
              </a:rPr>
              <a:t>Second level</a:t>
            </a:r>
          </a:p>
          <a:p>
            <a:pPr lvl="2"/>
            <a:r>
              <a:rPr lang="en-US" altLang="en-US">
                <a:sym typeface="Helvetica" pitchFamily="2" charset="0"/>
              </a:rPr>
              <a:t>Third level</a:t>
            </a:r>
          </a:p>
          <a:p>
            <a:pPr lvl="3"/>
            <a:r>
              <a:rPr lang="en-US" altLang="en-US">
                <a:sym typeface="Helvetica" pitchFamily="2" charset="0"/>
              </a:rPr>
              <a:t>Fourth level</a:t>
            </a:r>
          </a:p>
          <a:p>
            <a:pPr lvl="4"/>
            <a:r>
              <a:rPr lang="en-US" altLang="en-US">
                <a:sym typeface="Helvetica" pitchFamily="2"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fontAlgn="base" hangingPunct="0">
        <a:spcBef>
          <a:spcPct val="0"/>
        </a:spcBef>
        <a:spcAft>
          <a:spcPct val="0"/>
        </a:spcAft>
        <a:defRPr sz="1200" kern="1200">
          <a:solidFill>
            <a:srgbClr val="000000"/>
          </a:solidFill>
          <a:latin typeface="+mj-lt"/>
          <a:ea typeface="+mj-ea"/>
          <a:cs typeface="+mj-cs"/>
          <a:sym typeface="Helvetica" pitchFamily="2" charset="0"/>
        </a:defRPr>
      </a:lvl1pPr>
      <a:lvl2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2pPr>
      <a:lvl3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3pPr>
      <a:lvl4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4pPr>
      <a:lvl5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9144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13716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18288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p:titleStyle>
    <p:bodyStyle>
      <a:lvl1pPr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3.tiff"/><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4.tiff"/><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xml"/><Relationship Id="rId1" Type="http://schemas.openxmlformats.org/officeDocument/2006/relationships/video" Target="https://player.vimeo.com/video/490915784?app_id=122963" TargetMode="External"/><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video" Target="https://player.vimeo.com/video/465818161?app_id=122963"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9.tiff"/></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0.tiff"/></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1.tiff"/></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2.tiff"/></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xml"/><Relationship Id="rId1" Type="http://schemas.openxmlformats.org/officeDocument/2006/relationships/video" Target="https://player.vimeo.com/video/490919455?app_id=122963" TargetMode="External"/><Relationship Id="rId6" Type="http://schemas.openxmlformats.org/officeDocument/2006/relationships/image" Target="../media/image34.jpeg"/><Relationship Id="rId5" Type="http://schemas.openxmlformats.org/officeDocument/2006/relationships/image" Target="../media/image4.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5.tiff"/></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6.tiff"/></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7.tiff"/></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8.tif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tiff"/><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577B6225-00F2-CF42-B963-8C0BE049D37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95525"/>
            <a:ext cx="9144000" cy="284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Rectangle 2">
            <a:extLst>
              <a:ext uri="{FF2B5EF4-FFF2-40B4-BE49-F238E27FC236}">
                <a16:creationId xmlns:a16="http://schemas.microsoft.com/office/drawing/2014/main" id="{E33CDADF-E283-CD4B-9D89-1D012B749F56}"/>
              </a:ext>
            </a:extLst>
          </p:cNvPr>
          <p:cNvSpPr>
            <a:spLocks noGrp="1" noChangeArrowheads="1"/>
          </p:cNvSpPr>
          <p:nvPr>
            <p:ph type="body" idx="1"/>
          </p:nvPr>
        </p:nvSpPr>
        <p:spPr>
          <a:xfrm>
            <a:off x="527050" y="568325"/>
            <a:ext cx="8845550" cy="1847850"/>
          </a:xfrm>
        </p:spPr>
        <p:txBody>
          <a:bodyPr lIns="0" tIns="0" rIns="0" bIns="0"/>
          <a:lstStyle/>
          <a:p>
            <a:pPr defTabSz="685800">
              <a:spcBef>
                <a:spcPts val="300"/>
              </a:spcBef>
            </a:pP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LEÇON 1</a:t>
            </a:r>
          </a:p>
          <a:p>
            <a:pPr defTabSz="685800">
              <a:spcBef>
                <a:spcPts val="300"/>
              </a:spcBef>
            </a:pP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LES COMPOSANTES ESSENTIELLES </a:t>
            </a:r>
          </a:p>
          <a:p>
            <a:pPr defTabSz="685800">
              <a:spcBef>
                <a:spcPts val="300"/>
              </a:spcBef>
            </a:pP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REPAS ET DES COLLATIONS</a:t>
            </a:r>
            <a:endParaRPr lang="en-US" altLang="en-US" dirty="0"/>
          </a:p>
        </p:txBody>
      </p:sp>
      <p:sp>
        <p:nvSpPr>
          <p:cNvPr id="6" name="Title 1">
            <a:extLst>
              <a:ext uri="{FF2B5EF4-FFF2-40B4-BE49-F238E27FC236}">
                <a16:creationId xmlns:a16="http://schemas.microsoft.com/office/drawing/2014/main" id="{00A69B58-5AD7-E84C-BC6E-0D3B374F8655}"/>
              </a:ext>
            </a:extLst>
          </p:cNvPr>
          <p:cNvSpPr txBox="1">
            <a:spLocks/>
          </p:cNvSpPr>
          <p:nvPr>
            <p:custDataLst>
              <p:tags r:id="rId1"/>
            </p:custDataLst>
          </p:nvPr>
        </p:nvSpPr>
        <p:spPr bwMode="auto">
          <a:xfrm>
            <a:off x="467544" y="159650"/>
            <a:ext cx="6555425" cy="40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8" tIns="45718" rIns="45718" bIns="45718" numCol="1" anchor="b" anchorCtr="0" compatLnSpc="1">
            <a:prstTxWarp prst="textNoShape">
              <a:avLst/>
            </a:prstTxWarp>
            <a:noAutofit/>
          </a:bodyPr>
          <a:lstStyle>
            <a:lvl1pPr algn="l" defTabSz="457200" rtl="0" fontAlgn="base" hangingPunct="0">
              <a:spcBef>
                <a:spcPct val="0"/>
              </a:spcBef>
              <a:spcAft>
                <a:spcPct val="0"/>
              </a:spcAft>
              <a:defRPr sz="1200" kern="1200">
                <a:solidFill>
                  <a:srgbClr val="000000"/>
                </a:solidFill>
                <a:latin typeface="+mj-lt"/>
                <a:ea typeface="+mj-ea"/>
                <a:cs typeface="+mj-cs"/>
                <a:sym typeface="Helvetica" pitchFamily="2" charset="0"/>
              </a:defRPr>
            </a:lvl1pPr>
            <a:lvl2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2pPr>
            <a:lvl3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3pPr>
            <a:lvl4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4pPr>
            <a:lvl5pPr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6pPr>
            <a:lvl7pPr marL="9144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7pPr>
            <a:lvl8pPr marL="13716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8pPr>
            <a:lvl9pPr marL="1828800" algn="l" defTabSz="457200" rtl="0" fontAlgn="base" hangingPunct="0">
              <a:spcBef>
                <a:spcPct val="0"/>
              </a:spcBef>
              <a:spcAft>
                <a:spcPct val="0"/>
              </a:spcAft>
              <a:defRPr sz="1200">
                <a:solidFill>
                  <a:srgbClr val="000000"/>
                </a:solidFill>
                <a:latin typeface="Helvetica" pitchFamily="2" charset="0"/>
                <a:ea typeface="Helvetica" pitchFamily="2" charset="0"/>
                <a:cs typeface="Helvetica" pitchFamily="2" charset="0"/>
                <a:sym typeface="Helvetica" pitchFamily="2" charset="0"/>
              </a:defRPr>
            </a:lvl9pPr>
          </a:lstStyle>
          <a:p>
            <a:r>
              <a:rPr lang="fr-CA" sz="2100" dirty="0">
                <a:latin typeface="Georgia" panose="02040502050405020303" pitchFamily="18" charset="0"/>
              </a:rPr>
              <a:t>Module 1 : Repas et collations à préparer soi-même</a:t>
            </a:r>
          </a:p>
        </p:txBody>
      </p:sp>
      <p:pic>
        <p:nvPicPr>
          <p:cNvPr id="2" name="Picture 1">
            <a:extLst>
              <a:ext uri="{FF2B5EF4-FFF2-40B4-BE49-F238E27FC236}">
                <a16:creationId xmlns:a16="http://schemas.microsoft.com/office/drawing/2014/main" id="{6689837E-9537-3743-B6EC-6711D0270A86}"/>
              </a:ext>
            </a:extLst>
          </p:cNvPr>
          <p:cNvPicPr>
            <a:picLocks noChangeAspect="1"/>
          </p:cNvPicPr>
          <p:nvPr/>
        </p:nvPicPr>
        <p:blipFill>
          <a:blip r:embed="rId5"/>
          <a:stretch>
            <a:fillRect/>
          </a:stretch>
        </p:blipFill>
        <p:spPr>
          <a:xfrm>
            <a:off x="6392862" y="4356323"/>
            <a:ext cx="2487085" cy="44767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C845D1CB-F0DC-7E4B-A2F4-7E5FA98A5C1B}"/>
              </a:ext>
            </a:extLst>
          </p:cNvPr>
          <p:cNvSpPr>
            <a:spLocks noGrp="1" noChangeArrowheads="1"/>
          </p:cNvSpPr>
          <p:nvPr>
            <p:ph type="title"/>
          </p:nvPr>
        </p:nvSpPr>
        <p:spPr>
          <a:xfrm>
            <a:off x="628650" y="819150"/>
            <a:ext cx="7886700" cy="993775"/>
          </a:xfrm>
        </p:spPr>
        <p:txBody>
          <a:bodyPr lIns="0" tIns="0" rIns="0" bIns="0"/>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N’OUBLIEZ PAS :</a:t>
            </a:r>
            <a:endParaRPr lang="en-US" altLang="en-US" dirty="0"/>
          </a:p>
        </p:txBody>
      </p:sp>
      <p:pic>
        <p:nvPicPr>
          <p:cNvPr id="22531" name="Picture 3">
            <a:extLst>
              <a:ext uri="{FF2B5EF4-FFF2-40B4-BE49-F238E27FC236}">
                <a16:creationId xmlns:a16="http://schemas.microsoft.com/office/drawing/2014/main" id="{ECAA70B9-CFE0-1D4B-A481-A03F83FFE36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a:extLst>
              <a:ext uri="{FF2B5EF4-FFF2-40B4-BE49-F238E27FC236}">
                <a16:creationId xmlns:a16="http://schemas.microsoft.com/office/drawing/2014/main" id="{43AD5508-96CC-F74A-8023-4E4F9AD71FBF}"/>
              </a:ext>
            </a:extLst>
          </p:cNvPr>
          <p:cNvSpPr>
            <a:spLocks noGrp="1"/>
          </p:cNvSpPr>
          <p:nvPr>
            <p:ph idx="1"/>
            <p:custDataLst>
              <p:tags r:id="rId1"/>
            </p:custDataLst>
          </p:nvPr>
        </p:nvSpPr>
        <p:spPr>
          <a:xfrm>
            <a:off x="628650" y="1638301"/>
            <a:ext cx="7886700" cy="3263504"/>
          </a:xfrm>
        </p:spPr>
        <p:txBody>
          <a:bodyPr/>
          <a:lstStyle/>
          <a:p>
            <a:pPr>
              <a:lnSpc>
                <a:spcPct val="100000"/>
              </a:lnSpc>
            </a:pPr>
            <a:r>
              <a:rPr lang="fr-CA" sz="1800" baseline="0" dirty="0">
                <a:latin typeface="Georgia" panose="02040502050405020303" pitchFamily="18" charset="0"/>
              </a:rPr>
              <a:t>Il est plus important de tenir compte de ce que vous mangez et de la façon dont vous le faites </a:t>
            </a:r>
            <a:r>
              <a:rPr lang="fr-CA" sz="1800" b="1" baseline="0" dirty="0">
                <a:latin typeface="Georgia" panose="02040502050405020303" pitchFamily="18" charset="0"/>
              </a:rPr>
              <a:t>au fil du temps</a:t>
            </a:r>
            <a:r>
              <a:rPr lang="fr-CA" sz="1800" baseline="0" dirty="0">
                <a:latin typeface="Georgia" panose="02040502050405020303" pitchFamily="18" charset="0"/>
              </a:rPr>
              <a:t>, ainsi que de ce que vous ressentez à ce moment-là, que de suivre une structure de repas ou de collation précise chaque jour.</a:t>
            </a:r>
          </a:p>
          <a:p>
            <a:endParaRPr lang="en-CA" dirty="0">
              <a:latin typeface="Georgia" panose="02040502050405020303" pitchFamily="18"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0D9BE745-CFE8-C149-8B35-A0F7310255E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Rectangle 2">
            <a:extLst>
              <a:ext uri="{FF2B5EF4-FFF2-40B4-BE49-F238E27FC236}">
                <a16:creationId xmlns:a16="http://schemas.microsoft.com/office/drawing/2014/main" id="{5B9AD7D2-EB78-2B4D-BD1E-1F3B62EFE60A}"/>
              </a:ext>
            </a:extLst>
          </p:cNvPr>
          <p:cNvSpPr>
            <a:spLocks noGrp="1" noChangeArrowheads="1"/>
          </p:cNvSpPr>
          <p:nvPr>
            <p:ph type="title"/>
          </p:nvPr>
        </p:nvSpPr>
        <p:spPr>
          <a:xfrm>
            <a:off x="1143000" y="841375"/>
            <a:ext cx="7273925" cy="1790700"/>
          </a:xfrm>
        </p:spPr>
        <p:txBody>
          <a:bodyPr lIns="0" tIns="0" rIns="0" bIns="0"/>
          <a:lstStyle/>
          <a:p>
            <a:pPr defTabSz="685800"/>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ACTIVITÉ : </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REPAS ET DES COLLATIONS SUR MESURE</a:t>
            </a:r>
            <a:endParaRPr lang="en-US" alt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7673209A-485D-9340-A19E-F7A002183949}"/>
              </a:ext>
            </a:extLst>
          </p:cNvPr>
          <p:cNvSpPr>
            <a:spLocks noGrp="1" noChangeArrowheads="1"/>
          </p:cNvSpPr>
          <p:nvPr>
            <p:ph type="title"/>
          </p:nvPr>
        </p:nvSpPr>
        <p:spPr>
          <a:xfrm>
            <a:off x="628650" y="1214438"/>
            <a:ext cx="7886700" cy="822325"/>
          </a:xfrm>
        </p:spPr>
        <p:txBody>
          <a:bodyPr lIns="0" tIns="0" rIns="0" bIns="0"/>
          <a:lstStyle/>
          <a:p>
            <a:pPr defTabSz="665163"/>
            <a:r>
              <a:rPr lang="en-US" altLang="en-US" sz="2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COLLATION 1 : </a:t>
            </a:r>
            <a:br>
              <a:rPr lang="en-US" altLang="en-US" sz="2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tranches </a:t>
            </a:r>
            <a:r>
              <a:rPr lang="en-US" altLang="en-US" sz="23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d’orange</a:t>
            </a:r>
            <a:endParaRPr lang="en-US" altLang="en-US" dirty="0"/>
          </a:p>
        </p:txBody>
      </p:sp>
      <p:pic>
        <p:nvPicPr>
          <p:cNvPr id="26626" name="Picture 2">
            <a:extLst>
              <a:ext uri="{FF2B5EF4-FFF2-40B4-BE49-F238E27FC236}">
                <a16:creationId xmlns:a16="http://schemas.microsoft.com/office/drawing/2014/main" id="{FD6107FF-FA4E-854F-B56D-BC21377B01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7" name="Picture 3">
            <a:extLst>
              <a:ext uri="{FF2B5EF4-FFF2-40B4-BE49-F238E27FC236}">
                <a16:creationId xmlns:a16="http://schemas.microsoft.com/office/drawing/2014/main" id="{E6F4F4C7-3401-D14E-BF0B-787BE7776F0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4325" y="1223963"/>
            <a:ext cx="4391025"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A5F06C6E-58D3-3747-BA56-0B1643D8A508}"/>
              </a:ext>
            </a:extLst>
          </p:cNvPr>
          <p:cNvSpPr>
            <a:spLocks noGrp="1" noChangeArrowheads="1"/>
          </p:cNvSpPr>
          <p:nvPr>
            <p:ph type="title"/>
          </p:nvPr>
        </p:nvSpPr>
        <p:spPr>
          <a:xfrm>
            <a:off x="628650" y="1220788"/>
            <a:ext cx="7886700" cy="993775"/>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COLLATION 2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Du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yogourt</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et des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baies</a:t>
            </a:r>
            <a:endParaRPr lang="en-US" altLang="en-US" dirty="0"/>
          </a:p>
        </p:txBody>
      </p:sp>
      <p:pic>
        <p:nvPicPr>
          <p:cNvPr id="28674" name="Picture 2">
            <a:extLst>
              <a:ext uri="{FF2B5EF4-FFF2-40B4-BE49-F238E27FC236}">
                <a16:creationId xmlns:a16="http://schemas.microsoft.com/office/drawing/2014/main" id="{9DA2DF83-30CB-8F4A-B135-3E2AD92B22C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a:extLst>
              <a:ext uri="{FF2B5EF4-FFF2-40B4-BE49-F238E27FC236}">
                <a16:creationId xmlns:a16="http://schemas.microsoft.com/office/drawing/2014/main" id="{600490B0-86AE-564F-8603-2BC25E1C564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4325" y="1223963"/>
            <a:ext cx="4391025"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66FB3903-BD19-574F-9034-5FB72A24210D}"/>
              </a:ext>
            </a:extLst>
          </p:cNvPr>
          <p:cNvSpPr>
            <a:spLocks noGrp="1" noChangeArrowheads="1"/>
          </p:cNvSpPr>
          <p:nvPr>
            <p:ph type="title"/>
          </p:nvPr>
        </p:nvSpPr>
        <p:spPr>
          <a:xfrm>
            <a:off x="627063" y="1223963"/>
            <a:ext cx="3303587" cy="2536825"/>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DÉJEUNER 1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muffin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anglais</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avec</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 la confiture de fraises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d’eau</a:t>
            </a:r>
            <a:endParaRPr lang="en-US" altLang="en-US" dirty="0"/>
          </a:p>
        </p:txBody>
      </p:sp>
      <p:pic>
        <p:nvPicPr>
          <p:cNvPr id="30722" name="Picture 2">
            <a:extLst>
              <a:ext uri="{FF2B5EF4-FFF2-40B4-BE49-F238E27FC236}">
                <a16:creationId xmlns:a16="http://schemas.microsoft.com/office/drawing/2014/main" id="{AF660D25-4A00-434A-B9A2-12E0DC1D43C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3">
            <a:extLst>
              <a:ext uri="{FF2B5EF4-FFF2-40B4-BE49-F238E27FC236}">
                <a16:creationId xmlns:a16="http://schemas.microsoft.com/office/drawing/2014/main" id="{D45F3957-A8B9-8046-A07E-A177FA2ECBE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4325" y="1223963"/>
            <a:ext cx="4391025"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89498811-4920-D84A-AE2B-D15FE65DB1A2}"/>
              </a:ext>
            </a:extLst>
          </p:cNvPr>
          <p:cNvSpPr>
            <a:spLocks noGrp="1" noChangeArrowheads="1"/>
          </p:cNvSpPr>
          <p:nvPr>
            <p:ph type="title"/>
          </p:nvPr>
        </p:nvSpPr>
        <p:spPr>
          <a:xfrm>
            <a:off x="628650" y="1223963"/>
            <a:ext cx="7886700" cy="1763712"/>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DÉJEUNER 2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œufs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brouillés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rôtie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lait</a:t>
            </a:r>
            <a:endParaRPr lang="en-US" altLang="en-US" dirty="0"/>
          </a:p>
        </p:txBody>
      </p:sp>
      <p:pic>
        <p:nvPicPr>
          <p:cNvPr id="32770" name="Picture 2">
            <a:extLst>
              <a:ext uri="{FF2B5EF4-FFF2-40B4-BE49-F238E27FC236}">
                <a16:creationId xmlns:a16="http://schemas.microsoft.com/office/drawing/2014/main" id="{53C83878-2CA6-C742-B0CC-9990831C57C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3">
            <a:extLst>
              <a:ext uri="{FF2B5EF4-FFF2-40B4-BE49-F238E27FC236}">
                <a16:creationId xmlns:a16="http://schemas.microsoft.com/office/drawing/2014/main" id="{B91F1366-D0C2-0343-BC3C-AA7ACE57CD4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4325" y="1223963"/>
            <a:ext cx="4391025"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318AE290-5C7A-384E-BF60-1EAB67B0EDA7}"/>
              </a:ext>
            </a:extLst>
          </p:cNvPr>
          <p:cNvSpPr>
            <a:spLocks noGrp="1" noChangeArrowheads="1"/>
          </p:cNvSpPr>
          <p:nvPr>
            <p:ph type="title"/>
          </p:nvPr>
        </p:nvSpPr>
        <p:spPr>
          <a:xfrm>
            <a:off x="628650" y="1228725"/>
            <a:ext cx="2943225" cy="2247900"/>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DÎNER 1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chili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végétarien</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petit pain</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lait</a:t>
            </a:r>
            <a:endParaRPr lang="en-US" altLang="en-US" dirty="0"/>
          </a:p>
        </p:txBody>
      </p:sp>
      <p:pic>
        <p:nvPicPr>
          <p:cNvPr id="34818" name="Picture 2">
            <a:extLst>
              <a:ext uri="{FF2B5EF4-FFF2-40B4-BE49-F238E27FC236}">
                <a16:creationId xmlns:a16="http://schemas.microsoft.com/office/drawing/2014/main" id="{429FE9BF-6391-5A43-8AA8-943E0869E78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9" name="Picture 3">
            <a:extLst>
              <a:ext uri="{FF2B5EF4-FFF2-40B4-BE49-F238E27FC236}">
                <a16:creationId xmlns:a16="http://schemas.microsoft.com/office/drawing/2014/main" id="{48D6E541-51A3-AD43-8AF9-B10BB7C0A8D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4325" y="1223963"/>
            <a:ext cx="4391025"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0C8375B1-ADD5-EC45-B805-D62B1D240891}"/>
              </a:ext>
            </a:extLst>
          </p:cNvPr>
          <p:cNvSpPr>
            <a:spLocks noGrp="1" noChangeArrowheads="1"/>
          </p:cNvSpPr>
          <p:nvPr>
            <p:ph type="title"/>
          </p:nvPr>
        </p:nvSpPr>
        <p:spPr>
          <a:xfrm>
            <a:off x="627063" y="1223963"/>
            <a:ext cx="3359150" cy="3309937"/>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DÎNER 2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sandwich</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au fromage fondant avec du pain 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poivrons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trempette</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d’eau</a:t>
            </a:r>
            <a:endParaRPr lang="en-US" altLang="en-US" dirty="0"/>
          </a:p>
        </p:txBody>
      </p:sp>
      <p:pic>
        <p:nvPicPr>
          <p:cNvPr id="36866" name="Picture 2">
            <a:extLst>
              <a:ext uri="{FF2B5EF4-FFF2-40B4-BE49-F238E27FC236}">
                <a16:creationId xmlns:a16="http://schemas.microsoft.com/office/drawing/2014/main" id="{7399EB0C-4934-814A-8FF1-8825A1D295A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7" name="Picture 3">
            <a:extLst>
              <a:ext uri="{FF2B5EF4-FFF2-40B4-BE49-F238E27FC236}">
                <a16:creationId xmlns:a16="http://schemas.microsoft.com/office/drawing/2014/main" id="{CBC6E41A-1A5E-2A4E-AC5C-27561084496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4325" y="1223963"/>
            <a:ext cx="4391025"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DB3F1A7-D047-8E46-B732-417D0E038B93}"/>
              </a:ext>
            </a:extLst>
          </p:cNvPr>
          <p:cNvSpPr>
            <a:spLocks noGrp="1" noChangeArrowheads="1"/>
          </p:cNvSpPr>
          <p:nvPr>
            <p:ph type="title"/>
          </p:nvPr>
        </p:nvSpPr>
        <p:spPr>
          <a:xfrm>
            <a:off x="623888" y="1228725"/>
            <a:ext cx="3136900" cy="3059113"/>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SOUPER 1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pâtes 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avec de la sauce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tomate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salade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petit gâteau</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d’eau</a:t>
            </a:r>
            <a:endParaRPr lang="en-US" altLang="en-US" dirty="0"/>
          </a:p>
        </p:txBody>
      </p:sp>
      <p:pic>
        <p:nvPicPr>
          <p:cNvPr id="38914" name="Picture 2">
            <a:extLst>
              <a:ext uri="{FF2B5EF4-FFF2-40B4-BE49-F238E27FC236}">
                <a16:creationId xmlns:a16="http://schemas.microsoft.com/office/drawing/2014/main" id="{6BCEEB80-CE5E-FC47-BD83-4C230B8194C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5" name="Picture 3">
            <a:extLst>
              <a:ext uri="{FF2B5EF4-FFF2-40B4-BE49-F238E27FC236}">
                <a16:creationId xmlns:a16="http://schemas.microsoft.com/office/drawing/2014/main" id="{AA643805-B20D-E543-A0C0-D7D3BBF08B2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4325" y="1223963"/>
            <a:ext cx="4391025"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18DBB415-75E3-184C-BD63-FB57743562F7}"/>
              </a:ext>
            </a:extLst>
          </p:cNvPr>
          <p:cNvSpPr>
            <a:spLocks noGrp="1" noChangeArrowheads="1"/>
          </p:cNvSpPr>
          <p:nvPr>
            <p:ph type="title"/>
          </p:nvPr>
        </p:nvSpPr>
        <p:spPr>
          <a:xfrm>
            <a:off x="628650" y="1223963"/>
            <a:ext cx="3282950" cy="2600325"/>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SOUPER 2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ragoût</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d’orignal</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bâtonnets</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 carotte</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lait</a:t>
            </a:r>
            <a:endParaRPr lang="en-US" altLang="en-US" dirty="0"/>
          </a:p>
        </p:txBody>
      </p:sp>
      <p:pic>
        <p:nvPicPr>
          <p:cNvPr id="40962" name="Picture 2">
            <a:extLst>
              <a:ext uri="{FF2B5EF4-FFF2-40B4-BE49-F238E27FC236}">
                <a16:creationId xmlns:a16="http://schemas.microsoft.com/office/drawing/2014/main" id="{62862BC4-F186-0948-BAF2-910C1C68F39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3" name="Picture 3">
            <a:extLst>
              <a:ext uri="{FF2B5EF4-FFF2-40B4-BE49-F238E27FC236}">
                <a16:creationId xmlns:a16="http://schemas.microsoft.com/office/drawing/2014/main" id="{50407F30-6DF1-4F45-835B-C24BA6398C7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4325" y="1223963"/>
            <a:ext cx="4391025" cy="318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B195A51-D018-514E-97B1-9321B1BAE1E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Rectangle 2">
            <a:extLst>
              <a:ext uri="{FF2B5EF4-FFF2-40B4-BE49-F238E27FC236}">
                <a16:creationId xmlns:a16="http://schemas.microsoft.com/office/drawing/2014/main" id="{9178C6ED-5D76-6D45-90DA-84693F09C1C6}"/>
              </a:ext>
            </a:extLst>
          </p:cNvPr>
          <p:cNvSpPr>
            <a:spLocks noGrp="1" noChangeArrowheads="1"/>
          </p:cNvSpPr>
          <p:nvPr>
            <p:ph type="title"/>
          </p:nvPr>
        </p:nvSpPr>
        <p:spPr>
          <a:xfrm>
            <a:off x="1120775" y="1258888"/>
            <a:ext cx="7886700" cy="993775"/>
          </a:xfrm>
        </p:spPr>
        <p:txBody>
          <a:bodyPr lIns="0" tIns="0" rIns="0" bIns="0"/>
          <a:lstStyle/>
          <a:p>
            <a:pPr defTabSz="685800">
              <a:lnSpc>
                <a:spcPct val="90000"/>
              </a:lnSpc>
            </a:pP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DÉFI</a:t>
            </a:r>
            <a:endParaRPr lang="en-US" altLang="en-US" dirty="0"/>
          </a:p>
        </p:txBody>
      </p:sp>
      <p:sp>
        <p:nvSpPr>
          <p:cNvPr id="5" name="Content Placeholder 2">
            <a:extLst>
              <a:ext uri="{FF2B5EF4-FFF2-40B4-BE49-F238E27FC236}">
                <a16:creationId xmlns:a16="http://schemas.microsoft.com/office/drawing/2014/main" id="{8B42C938-0E9E-AA44-BE7D-6AEC0005B114}"/>
              </a:ext>
            </a:extLst>
          </p:cNvPr>
          <p:cNvSpPr>
            <a:spLocks noGrp="1"/>
          </p:cNvSpPr>
          <p:nvPr>
            <p:ph idx="1"/>
            <p:custDataLst>
              <p:tags r:id="rId1"/>
            </p:custDataLst>
          </p:nvPr>
        </p:nvSpPr>
        <p:spPr>
          <a:xfrm>
            <a:off x="1120775" y="2253748"/>
            <a:ext cx="7195641" cy="1398122"/>
          </a:xfrm>
        </p:spPr>
        <p:txBody>
          <a:bodyPr>
            <a:normAutofit/>
          </a:bodyPr>
          <a:lstStyle/>
          <a:p>
            <a:pPr marL="342900" indent="-342900">
              <a:lnSpc>
                <a:spcPct val="100000"/>
              </a:lnSpc>
              <a:buFont typeface="Arial" panose="020B0604020202020204" pitchFamily="34" charset="0"/>
              <a:buChar char="•"/>
            </a:pPr>
            <a:r>
              <a:rPr lang="fr-CA" sz="2400" baseline="0" dirty="0">
                <a:latin typeface="Georgia" panose="02040502050405020303" pitchFamily="18" charset="0"/>
              </a:rPr>
              <a:t>Comment tirer parti du </a:t>
            </a:r>
            <a:r>
              <a:rPr lang="fr-CA" sz="2400" i="1" baseline="0" dirty="0">
                <a:latin typeface="Georgia" panose="02040502050405020303" pitchFamily="18" charset="0"/>
              </a:rPr>
              <a:t>Guide alimentaire canadien</a:t>
            </a:r>
            <a:r>
              <a:rPr lang="fr-CA" sz="2400" baseline="0" dirty="0">
                <a:latin typeface="Georgia" panose="02040502050405020303" pitchFamily="18" charset="0"/>
              </a:rPr>
              <a:t> pour la planification et la préparation de repas et de collations agréables?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C370F62E-7F7B-2C47-89B1-10370C3989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0" name="Rectangle 2">
            <a:extLst>
              <a:ext uri="{FF2B5EF4-FFF2-40B4-BE49-F238E27FC236}">
                <a16:creationId xmlns:a16="http://schemas.microsoft.com/office/drawing/2014/main" id="{DC7B1223-058D-B540-A76C-5B707C489E45}"/>
              </a:ext>
            </a:extLst>
          </p:cNvPr>
          <p:cNvSpPr>
            <a:spLocks noGrp="1" noChangeArrowheads="1"/>
          </p:cNvSpPr>
          <p:nvPr>
            <p:ph type="title"/>
          </p:nvPr>
        </p:nvSpPr>
        <p:spPr>
          <a:xfrm>
            <a:off x="628650" y="1195388"/>
            <a:ext cx="7886700" cy="995362"/>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CORRIGÉ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tranches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d’orange</a:t>
            </a:r>
            <a:endParaRPr lang="en-US" altLang="en-US" dirty="0"/>
          </a:p>
        </p:txBody>
      </p:sp>
      <p:pic>
        <p:nvPicPr>
          <p:cNvPr id="43011" name="Picture 3">
            <a:extLst>
              <a:ext uri="{FF2B5EF4-FFF2-40B4-BE49-F238E27FC236}">
                <a16:creationId xmlns:a16="http://schemas.microsoft.com/office/drawing/2014/main" id="{7F0A6599-3AD0-4B44-AAA7-1DBD03DAB5B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2" name="Picture 4">
            <a:extLst>
              <a:ext uri="{FF2B5EF4-FFF2-40B4-BE49-F238E27FC236}">
                <a16:creationId xmlns:a16="http://schemas.microsoft.com/office/drawing/2014/main" id="{B7A0BE87-8E08-0B45-8211-7B8BF69DCF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95575" y="639763"/>
            <a:ext cx="5695950" cy="413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ACDCD370-DF1E-DB4F-BE6A-E9A0AA3A87F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8" name="Picture 2">
            <a:extLst>
              <a:ext uri="{FF2B5EF4-FFF2-40B4-BE49-F238E27FC236}">
                <a16:creationId xmlns:a16="http://schemas.microsoft.com/office/drawing/2014/main" id="{B2FB1AE0-3C60-3146-B3DA-3565717281F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9" name="Rectangle 3">
            <a:extLst>
              <a:ext uri="{FF2B5EF4-FFF2-40B4-BE49-F238E27FC236}">
                <a16:creationId xmlns:a16="http://schemas.microsoft.com/office/drawing/2014/main" id="{8A78FB3D-0879-A54B-9F8B-EB6DE01886D9}"/>
              </a:ext>
            </a:extLst>
          </p:cNvPr>
          <p:cNvSpPr>
            <a:spLocks noGrp="1" noChangeArrowheads="1"/>
          </p:cNvSpPr>
          <p:nvPr>
            <p:ph type="title"/>
          </p:nvPr>
        </p:nvSpPr>
        <p:spPr>
          <a:xfrm>
            <a:off x="628650" y="1204913"/>
            <a:ext cx="7886700" cy="993775"/>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CORRIGÉ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Du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yogourt</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et des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baies</a:t>
            </a:r>
            <a:endParaRPr lang="en-US" altLang="en-US" dirty="0"/>
          </a:p>
        </p:txBody>
      </p:sp>
      <p:pic>
        <p:nvPicPr>
          <p:cNvPr id="45060" name="Picture 4">
            <a:extLst>
              <a:ext uri="{FF2B5EF4-FFF2-40B4-BE49-F238E27FC236}">
                <a16:creationId xmlns:a16="http://schemas.microsoft.com/office/drawing/2014/main" id="{5BA8DED0-4CA3-8149-B665-B01BFF08178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82875" y="603250"/>
            <a:ext cx="5694363" cy="413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4BEE17A9-241E-ED40-8CA2-F1E1019097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6" name="Picture 2">
            <a:extLst>
              <a:ext uri="{FF2B5EF4-FFF2-40B4-BE49-F238E27FC236}">
                <a16:creationId xmlns:a16="http://schemas.microsoft.com/office/drawing/2014/main" id="{8DAC6B48-C22A-0D4D-AF43-DBC480415B4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7" name="Rectangle 3">
            <a:extLst>
              <a:ext uri="{FF2B5EF4-FFF2-40B4-BE49-F238E27FC236}">
                <a16:creationId xmlns:a16="http://schemas.microsoft.com/office/drawing/2014/main" id="{C98F7DC4-BAD6-0942-9642-81DCD7B92227}"/>
              </a:ext>
            </a:extLst>
          </p:cNvPr>
          <p:cNvSpPr>
            <a:spLocks noGrp="1" noChangeArrowheads="1"/>
          </p:cNvSpPr>
          <p:nvPr>
            <p:ph type="title"/>
          </p:nvPr>
        </p:nvSpPr>
        <p:spPr>
          <a:xfrm>
            <a:off x="350838" y="1204913"/>
            <a:ext cx="2400300" cy="3295650"/>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CORRIGÉ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muffin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anglais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avec de la confiture de fraises 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d’eau</a:t>
            </a:r>
            <a:endParaRPr lang="en-US" altLang="en-US" dirty="0"/>
          </a:p>
        </p:txBody>
      </p:sp>
      <p:pic>
        <p:nvPicPr>
          <p:cNvPr id="47108" name="Picture 4">
            <a:extLst>
              <a:ext uri="{FF2B5EF4-FFF2-40B4-BE49-F238E27FC236}">
                <a16:creationId xmlns:a16="http://schemas.microsoft.com/office/drawing/2014/main" id="{A66BE39E-409A-A749-93FB-E6AFB308EAA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8475" y="738188"/>
            <a:ext cx="5686425" cy="412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EEF84F01-658A-B149-93AF-EFF49D7887F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4" name="Picture 2">
            <a:extLst>
              <a:ext uri="{FF2B5EF4-FFF2-40B4-BE49-F238E27FC236}">
                <a16:creationId xmlns:a16="http://schemas.microsoft.com/office/drawing/2014/main" id="{411B4051-EB8B-7345-9692-3D64FA06553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Rectangle 3">
            <a:extLst>
              <a:ext uri="{FF2B5EF4-FFF2-40B4-BE49-F238E27FC236}">
                <a16:creationId xmlns:a16="http://schemas.microsoft.com/office/drawing/2014/main" id="{89538233-9796-9C4A-9029-7D5812718B92}"/>
              </a:ext>
            </a:extLst>
          </p:cNvPr>
          <p:cNvSpPr>
            <a:spLocks noGrp="1" noChangeArrowheads="1"/>
          </p:cNvSpPr>
          <p:nvPr>
            <p:ph type="title"/>
          </p:nvPr>
        </p:nvSpPr>
        <p:spPr>
          <a:xfrm>
            <a:off x="628650" y="1204913"/>
            <a:ext cx="2703513" cy="1979612"/>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CORRIGÉ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œufs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brouillés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rôtie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 lait</a:t>
            </a:r>
            <a:endParaRPr lang="en-US" altLang="en-US" dirty="0"/>
          </a:p>
        </p:txBody>
      </p:sp>
      <p:pic>
        <p:nvPicPr>
          <p:cNvPr id="49156" name="Picture 4">
            <a:extLst>
              <a:ext uri="{FF2B5EF4-FFF2-40B4-BE49-F238E27FC236}">
                <a16:creationId xmlns:a16="http://schemas.microsoft.com/office/drawing/2014/main" id="{EAB9B242-EB16-DE43-8065-8CD7331EA92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32163" y="611188"/>
            <a:ext cx="5322887" cy="413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B0DBE40E-88E2-474D-9067-5A3ED39C14B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2" name="Picture 2">
            <a:extLst>
              <a:ext uri="{FF2B5EF4-FFF2-40B4-BE49-F238E27FC236}">
                <a16:creationId xmlns:a16="http://schemas.microsoft.com/office/drawing/2014/main" id="{350414BD-30E7-5F41-83F4-C4A2AB85862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Rectangle 3">
            <a:extLst>
              <a:ext uri="{FF2B5EF4-FFF2-40B4-BE49-F238E27FC236}">
                <a16:creationId xmlns:a16="http://schemas.microsoft.com/office/drawing/2014/main" id="{33EFE7B6-F8D9-CB4A-B0AC-A9910B2CCF5D}"/>
              </a:ext>
            </a:extLst>
          </p:cNvPr>
          <p:cNvSpPr>
            <a:spLocks noGrp="1" noChangeArrowheads="1"/>
          </p:cNvSpPr>
          <p:nvPr>
            <p:ph type="title"/>
          </p:nvPr>
        </p:nvSpPr>
        <p:spPr>
          <a:xfrm>
            <a:off x="628650" y="1204913"/>
            <a:ext cx="2217738" cy="2838450"/>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CORRIGÉ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chili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végétarien</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petit pain 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lait</a:t>
            </a:r>
            <a:endParaRPr lang="en-US" altLang="en-US" dirty="0"/>
          </a:p>
        </p:txBody>
      </p:sp>
      <p:pic>
        <p:nvPicPr>
          <p:cNvPr id="2" name="Picture 1">
            <a:extLst>
              <a:ext uri="{FF2B5EF4-FFF2-40B4-BE49-F238E27FC236}">
                <a16:creationId xmlns:a16="http://schemas.microsoft.com/office/drawing/2014/main" id="{CE2615F9-F365-E04B-ACA5-030D767848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28373" y="627534"/>
            <a:ext cx="5693340" cy="4132263"/>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a:extLst>
              <a:ext uri="{FF2B5EF4-FFF2-40B4-BE49-F238E27FC236}">
                <a16:creationId xmlns:a16="http://schemas.microsoft.com/office/drawing/2014/main" id="{56A099FE-4ABC-7E4D-82E8-407CEEBE8A0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0" name="Picture 2">
            <a:extLst>
              <a:ext uri="{FF2B5EF4-FFF2-40B4-BE49-F238E27FC236}">
                <a16:creationId xmlns:a16="http://schemas.microsoft.com/office/drawing/2014/main" id="{C666CD81-87AA-8B4C-B0C4-8ADCFE2FCA7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Rectangle 3">
            <a:extLst>
              <a:ext uri="{FF2B5EF4-FFF2-40B4-BE49-F238E27FC236}">
                <a16:creationId xmlns:a16="http://schemas.microsoft.com/office/drawing/2014/main" id="{505611C4-B97C-EF47-A7D1-1932C32E8AE8}"/>
              </a:ext>
            </a:extLst>
          </p:cNvPr>
          <p:cNvSpPr>
            <a:spLocks noGrp="1" noChangeArrowheads="1"/>
          </p:cNvSpPr>
          <p:nvPr>
            <p:ph type="title"/>
          </p:nvPr>
        </p:nvSpPr>
        <p:spPr>
          <a:xfrm>
            <a:off x="628650" y="1204913"/>
            <a:ext cx="2805113" cy="1989137"/>
          </a:xfrm>
        </p:spPr>
        <p:txBody>
          <a:bodyPr lIns="0" tIns="0" rIns="0" bIns="0" anchor="t"/>
          <a:lstStyle/>
          <a:p>
            <a:pPr defTabSz="493713"/>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CORRIGÉ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sandwich au fromage fondant</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avec du pain</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poivrons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trempette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d’eau</a:t>
            </a:r>
            <a:endParaRPr lang="en-US" altLang="en-US" sz="1800" dirty="0"/>
          </a:p>
        </p:txBody>
      </p:sp>
      <p:pic>
        <p:nvPicPr>
          <p:cNvPr id="2" name="Picture 1">
            <a:extLst>
              <a:ext uri="{FF2B5EF4-FFF2-40B4-BE49-F238E27FC236}">
                <a16:creationId xmlns:a16="http://schemas.microsoft.com/office/drawing/2014/main" id="{5F8E988B-CB1C-524C-812E-34D5CAE3F1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7191" y="627534"/>
            <a:ext cx="5255484" cy="406876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7E85E3DA-796F-2249-AD17-5E66C302B6E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8" name="Picture 2">
            <a:extLst>
              <a:ext uri="{FF2B5EF4-FFF2-40B4-BE49-F238E27FC236}">
                <a16:creationId xmlns:a16="http://schemas.microsoft.com/office/drawing/2014/main" id="{AF6495B8-009F-7D44-9251-94FFAA82FCB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Rectangle 3">
            <a:extLst>
              <a:ext uri="{FF2B5EF4-FFF2-40B4-BE49-F238E27FC236}">
                <a16:creationId xmlns:a16="http://schemas.microsoft.com/office/drawing/2014/main" id="{6546E657-A18D-6C4B-AF21-FD353880691A}"/>
              </a:ext>
            </a:extLst>
          </p:cNvPr>
          <p:cNvSpPr>
            <a:spLocks noGrp="1" noChangeArrowheads="1"/>
          </p:cNvSpPr>
          <p:nvPr>
            <p:ph type="title"/>
          </p:nvPr>
        </p:nvSpPr>
        <p:spPr>
          <a:xfrm>
            <a:off x="628650" y="1204913"/>
            <a:ext cx="2406650" cy="3290887"/>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CORRIGÉ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pâtes de grains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entiers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avec de la</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sauce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tomate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salade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petit gâteau</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d’eau</a:t>
            </a:r>
            <a:endParaRPr lang="en-US" altLang="en-US" dirty="0"/>
          </a:p>
        </p:txBody>
      </p:sp>
      <p:pic>
        <p:nvPicPr>
          <p:cNvPr id="55300" name="Picture 4">
            <a:extLst>
              <a:ext uri="{FF2B5EF4-FFF2-40B4-BE49-F238E27FC236}">
                <a16:creationId xmlns:a16="http://schemas.microsoft.com/office/drawing/2014/main" id="{7C4D25DF-E8EE-4B41-9A3D-8B9EC86104C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59125" y="603250"/>
            <a:ext cx="5356225" cy="413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a:extLst>
              <a:ext uri="{FF2B5EF4-FFF2-40B4-BE49-F238E27FC236}">
                <a16:creationId xmlns:a16="http://schemas.microsoft.com/office/drawing/2014/main" id="{F163923C-93DC-6040-A249-1B1E429A7A3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6" name="Picture 2">
            <a:extLst>
              <a:ext uri="{FF2B5EF4-FFF2-40B4-BE49-F238E27FC236}">
                <a16:creationId xmlns:a16="http://schemas.microsoft.com/office/drawing/2014/main" id="{DE7278F7-3500-8246-95D9-7D7AA066220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7" name="Rectangle 3">
            <a:extLst>
              <a:ext uri="{FF2B5EF4-FFF2-40B4-BE49-F238E27FC236}">
                <a16:creationId xmlns:a16="http://schemas.microsoft.com/office/drawing/2014/main" id="{65E86BA8-7671-6141-B281-096B59CECFF8}"/>
              </a:ext>
            </a:extLst>
          </p:cNvPr>
          <p:cNvSpPr>
            <a:spLocks noGrp="1" noChangeArrowheads="1"/>
          </p:cNvSpPr>
          <p:nvPr>
            <p:ph type="title"/>
          </p:nvPr>
        </p:nvSpPr>
        <p:spPr>
          <a:xfrm>
            <a:off x="628650" y="1198563"/>
            <a:ext cx="2071142" cy="2632075"/>
          </a:xfrm>
        </p:spPr>
        <p:txBody>
          <a:bodyPr lIns="0" tIns="0" rIns="0" bIns="0" anchor="t"/>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CORRIGÉ :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ragout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d’orignal</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des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bâtonnets</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carotte et</a:t>
            </a:r>
            <a:b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un </a:t>
            </a:r>
            <a:r>
              <a:rPr lang="en-US" altLang="en-US" sz="2400" dirty="0" err="1">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verre</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de lait</a:t>
            </a:r>
            <a:endParaRPr lang="en-US" altLang="en-US" dirty="0"/>
          </a:p>
        </p:txBody>
      </p:sp>
      <p:pic>
        <p:nvPicPr>
          <p:cNvPr id="57348" name="Picture 4">
            <a:extLst>
              <a:ext uri="{FF2B5EF4-FFF2-40B4-BE49-F238E27FC236}">
                <a16:creationId xmlns:a16="http://schemas.microsoft.com/office/drawing/2014/main" id="{18337BA9-AA35-DB4D-AB2F-B4B0B5526A3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5475" y="595313"/>
            <a:ext cx="5322888" cy="414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64134B7D-3586-F049-9F46-D3D1BF77BF9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a:extLst>
              <a:ext uri="{FF2B5EF4-FFF2-40B4-BE49-F238E27FC236}">
                <a16:creationId xmlns:a16="http://schemas.microsoft.com/office/drawing/2014/main" id="{CFFDED9E-4F55-D744-8F6F-5AC546C7CF04}"/>
              </a:ext>
            </a:extLst>
          </p:cNvPr>
          <p:cNvSpPr>
            <a:spLocks noGrp="1" noChangeArrowheads="1"/>
          </p:cNvSpPr>
          <p:nvPr>
            <p:ph type="title"/>
          </p:nvPr>
        </p:nvSpPr>
        <p:spPr>
          <a:xfrm>
            <a:off x="1143000" y="1059582"/>
            <a:ext cx="3429000" cy="3513138"/>
          </a:xfrm>
        </p:spPr>
        <p:txBody>
          <a:bodyPr lIns="0" tIns="0" rIns="0" bIns="0"/>
          <a:lstStyle/>
          <a:p>
            <a:pPr defTabSz="685800"/>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RECETTE : </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ROULÉS AU POULET </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ET À LA MOUTARDE</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AU MIEL</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endParaRPr lang="en-US" altLang="en-US" sz="3300" dirty="0"/>
          </a:p>
        </p:txBody>
      </p:sp>
      <p:pic>
        <p:nvPicPr>
          <p:cNvPr id="59395" name="Picture 3" descr="A plate of food with a sandwich and a cup of coffee&#10;&#10;Description automatically generated">
            <a:extLst>
              <a:ext uri="{FF2B5EF4-FFF2-40B4-BE49-F238E27FC236}">
                <a16:creationId xmlns:a16="http://schemas.microsoft.com/office/drawing/2014/main" id="{CF07595C-4312-B343-8227-4BC149B22D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552575"/>
            <a:ext cx="3617913" cy="203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a:extLst>
              <a:ext uri="{FF2B5EF4-FFF2-40B4-BE49-F238E27FC236}">
                <a16:creationId xmlns:a16="http://schemas.microsoft.com/office/drawing/2014/main" id="{96912888-16BD-A248-9ED3-3CEB4DA0F1E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Online Media 4" title="Repas et collations à préparer soi-même: Roulé au poulet et à la moutarde au miel">
            <a:hlinkClick r:id="" action="ppaction://media"/>
            <a:extLst>
              <a:ext uri="{FF2B5EF4-FFF2-40B4-BE49-F238E27FC236}">
                <a16:creationId xmlns:a16="http://schemas.microsoft.com/office/drawing/2014/main" id="{E8CF8028-CBFB-5C43-ACAB-DE35A69A9E1F}"/>
              </a:ext>
            </a:extLst>
          </p:cNvPr>
          <p:cNvPicPr>
            <a:picLocks noGrp="1" noRot="1" noChangeAspect="1"/>
          </p:cNvPicPr>
          <p:nvPr>
            <p:ph idx="1"/>
            <a:videoFile r:link="rId1"/>
            <p:custDataLst>
              <p:tags r:id="rId2"/>
            </p:custDataLst>
          </p:nvPr>
        </p:nvPicPr>
        <p:blipFill>
          <a:blip r:embed="rId6"/>
          <a:stretch>
            <a:fillRect/>
          </a:stretch>
        </p:blipFill>
        <p:spPr>
          <a:xfrm>
            <a:off x="1676400" y="1370013"/>
            <a:ext cx="5791200" cy="326231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CDEA6D2F-034C-9144-9CCF-5D1289C49F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Online Media 5" title="Canada's Food Guide in Action - Macaroni (French)">
            <a:hlinkClick r:id="" action="ppaction://media"/>
            <a:extLst>
              <a:ext uri="{FF2B5EF4-FFF2-40B4-BE49-F238E27FC236}">
                <a16:creationId xmlns:a16="http://schemas.microsoft.com/office/drawing/2014/main" id="{9C906AF9-86CF-6A48-AE3E-CD87D5D3B1C8}"/>
              </a:ext>
            </a:extLst>
          </p:cNvPr>
          <p:cNvPicPr>
            <a:picLocks noGrp="1" noRot="1" noChangeAspect="1"/>
          </p:cNvPicPr>
          <p:nvPr>
            <p:ph idx="1"/>
            <a:videoFile r:link="rId1"/>
            <p:custDataLst>
              <p:tags r:id="rId2"/>
            </p:custDataLst>
          </p:nvPr>
        </p:nvPicPr>
        <p:blipFill>
          <a:blip r:embed="rId6"/>
          <a:stretch>
            <a:fillRect/>
          </a:stretch>
        </p:blipFill>
        <p:spPr>
          <a:xfrm>
            <a:off x="1676400" y="1370013"/>
            <a:ext cx="5791200" cy="326231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64AA4F53-6018-2944-8D44-9AB35ECDFA0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2F5CA2A4-C548-2A4D-8FF5-FF14321770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341" y="411510"/>
            <a:ext cx="8313672" cy="4318791"/>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4C0A6275-DBBD-D444-B7F0-FE700144EF4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7FB07B27-6E08-E642-9188-69FC5FD33B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944" y="411510"/>
            <a:ext cx="8331200" cy="4318074"/>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a:extLst>
              <a:ext uri="{FF2B5EF4-FFF2-40B4-BE49-F238E27FC236}">
                <a16:creationId xmlns:a16="http://schemas.microsoft.com/office/drawing/2014/main" id="{A22CC6DA-838D-D848-BC0C-BE6C863D538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4DE7F4CA-4884-3040-B1FF-060D2C9BC0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988" y="411510"/>
            <a:ext cx="8326437" cy="4315606"/>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244CC39A-81AE-B749-916F-5D9F3E0D96F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CD80EF17-4D3E-2246-B89C-2C65620538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875" y="411510"/>
            <a:ext cx="8348663" cy="4327125"/>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a:extLst>
              <a:ext uri="{FF2B5EF4-FFF2-40B4-BE49-F238E27FC236}">
                <a16:creationId xmlns:a16="http://schemas.microsoft.com/office/drawing/2014/main" id="{E24CF549-FFAE-5D44-B44E-AF6B4030C92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2" name="Rectangle 2">
            <a:extLst>
              <a:ext uri="{FF2B5EF4-FFF2-40B4-BE49-F238E27FC236}">
                <a16:creationId xmlns:a16="http://schemas.microsoft.com/office/drawing/2014/main" id="{5124CA63-083B-594D-A27A-ABBB0AF4AD33}"/>
              </a:ext>
            </a:extLst>
          </p:cNvPr>
          <p:cNvSpPr>
            <a:spLocks noGrp="1" noChangeArrowheads="1"/>
          </p:cNvSpPr>
          <p:nvPr>
            <p:ph type="title"/>
          </p:nvPr>
        </p:nvSpPr>
        <p:spPr>
          <a:xfrm>
            <a:off x="1143000" y="1377987"/>
            <a:ext cx="6858000" cy="2385938"/>
          </a:xfrm>
        </p:spPr>
        <p:txBody>
          <a:bodyPr lIns="0" tIns="0" rIns="0" bIns="0"/>
          <a:lstStyle/>
          <a:p>
            <a:pPr defTabSz="685800"/>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RECETTE : </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MACARONI AU </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FROMAGE ET AU </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BROCOLI</a:t>
            </a:r>
            <a:br>
              <a:rPr lang="en-US" altLang="en-US" sz="33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br>
            <a:endParaRPr lang="en-US" altLang="en-US" dirty="0"/>
          </a:p>
        </p:txBody>
      </p:sp>
      <p:pic>
        <p:nvPicPr>
          <p:cNvPr id="71683" name="Picture 3" descr="A plate of food with rice and broccoli on a table&#10;&#10;Description automatically generated">
            <a:extLst>
              <a:ext uri="{FF2B5EF4-FFF2-40B4-BE49-F238E27FC236}">
                <a16:creationId xmlns:a16="http://schemas.microsoft.com/office/drawing/2014/main" id="{2087F5E8-EAF6-A247-8F78-4188F55E4C9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1313" y="1489075"/>
            <a:ext cx="3849687" cy="216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a:extLst>
              <a:ext uri="{FF2B5EF4-FFF2-40B4-BE49-F238E27FC236}">
                <a16:creationId xmlns:a16="http://schemas.microsoft.com/office/drawing/2014/main" id="{B9BE6B23-C991-3F44-AE17-BF39F0151D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Online Media 5" title="Repas et collations à préparer soi-même: Macaroni au fromage et au brocoli">
            <a:hlinkClick r:id="" action="ppaction://media"/>
            <a:extLst>
              <a:ext uri="{FF2B5EF4-FFF2-40B4-BE49-F238E27FC236}">
                <a16:creationId xmlns:a16="http://schemas.microsoft.com/office/drawing/2014/main" id="{9BCE6B44-1E8B-3145-B256-52A7A6F979DB}"/>
              </a:ext>
            </a:extLst>
          </p:cNvPr>
          <p:cNvPicPr>
            <a:picLocks noGrp="1" noRot="1" noChangeAspect="1"/>
          </p:cNvPicPr>
          <p:nvPr>
            <p:ph idx="1"/>
            <a:videoFile r:link="rId1"/>
            <p:custDataLst>
              <p:tags r:id="rId2"/>
            </p:custDataLst>
          </p:nvPr>
        </p:nvPicPr>
        <p:blipFill>
          <a:blip r:embed="rId6"/>
          <a:stretch>
            <a:fillRect/>
          </a:stretch>
        </p:blipFill>
        <p:spPr>
          <a:xfrm>
            <a:off x="1676400" y="1370013"/>
            <a:ext cx="5791200" cy="326231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B62C4D73-E162-D145-BDBF-7E98D6D693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825FF7D1-EEA3-1B4E-8E44-2DC6C4917C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813" y="411510"/>
            <a:ext cx="8329612" cy="4327071"/>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a:extLst>
              <a:ext uri="{FF2B5EF4-FFF2-40B4-BE49-F238E27FC236}">
                <a16:creationId xmlns:a16="http://schemas.microsoft.com/office/drawing/2014/main" id="{121E7BC7-D225-E34C-9D55-425AE18EE23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DB8BCF7-606E-8446-A3A6-F45F75C7F1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988" y="411510"/>
            <a:ext cx="8326437" cy="4315606"/>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a:extLst>
              <a:ext uri="{FF2B5EF4-FFF2-40B4-BE49-F238E27FC236}">
                <a16:creationId xmlns:a16="http://schemas.microsoft.com/office/drawing/2014/main" id="{22381FCD-C570-E74D-BB2C-A58810E58D2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81B99A6C-D867-F747-879B-6FEB1D2916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813" y="411510"/>
            <a:ext cx="8332787" cy="4318897"/>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a:extLst>
              <a:ext uri="{FF2B5EF4-FFF2-40B4-BE49-F238E27FC236}">
                <a16:creationId xmlns:a16="http://schemas.microsoft.com/office/drawing/2014/main" id="{15011EF1-A461-FE42-AD23-1BA3E4AD599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846A8A3F-7817-6D4B-BA56-BF77E17AEE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400" y="411510"/>
            <a:ext cx="8326438" cy="4315606"/>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12877418-DC9E-C645-8B0F-B73B65A1EBDF}"/>
              </a:ext>
            </a:extLst>
          </p:cNvPr>
          <p:cNvSpPr>
            <a:spLocks noGrp="1" noChangeArrowheads="1"/>
          </p:cNvSpPr>
          <p:nvPr>
            <p:ph type="title"/>
          </p:nvPr>
        </p:nvSpPr>
        <p:spPr>
          <a:xfrm>
            <a:off x="628650" y="819150"/>
            <a:ext cx="7886700" cy="993775"/>
          </a:xfrm>
        </p:spPr>
        <p:txBody>
          <a:bodyPr lIns="0" tIns="0" rIns="0" bIns="0"/>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LE </a:t>
            </a:r>
            <a:r>
              <a:rPr lang="en-US" altLang="en-US" sz="2400" i="1"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GUIDE ALIMENTAIRE CANADIEN  </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EN PRATIQUE</a:t>
            </a:r>
            <a:endParaRPr lang="en-US" altLang="en-US" dirty="0"/>
          </a:p>
        </p:txBody>
      </p:sp>
      <p:pic>
        <p:nvPicPr>
          <p:cNvPr id="10242" name="Picture 2">
            <a:extLst>
              <a:ext uri="{FF2B5EF4-FFF2-40B4-BE49-F238E27FC236}">
                <a16:creationId xmlns:a16="http://schemas.microsoft.com/office/drawing/2014/main" id="{1FE19D7E-F135-5D49-8735-5500284245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descr="A bowl of food on a plate&#10;&#10;Description automatically generated">
            <a:extLst>
              <a:ext uri="{FF2B5EF4-FFF2-40B4-BE49-F238E27FC236}">
                <a16:creationId xmlns:a16="http://schemas.microsoft.com/office/drawing/2014/main" id="{E9402816-511C-D44A-AD37-22D4D44E292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56200" y="2254250"/>
            <a:ext cx="3473450" cy="193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AutoShape 4">
            <a:extLst>
              <a:ext uri="{FF2B5EF4-FFF2-40B4-BE49-F238E27FC236}">
                <a16:creationId xmlns:a16="http://schemas.microsoft.com/office/drawing/2014/main" id="{22B53F3F-E4C3-CA42-931E-900199E53621}"/>
              </a:ext>
            </a:extLst>
          </p:cNvPr>
          <p:cNvSpPr>
            <a:spLocks/>
          </p:cNvSpPr>
          <p:nvPr/>
        </p:nvSpPr>
        <p:spPr bwMode="auto">
          <a:xfrm>
            <a:off x="4279900" y="3076575"/>
            <a:ext cx="714375" cy="252413"/>
          </a:xfrm>
          <a:prstGeom prst="rightArrow">
            <a:avLst>
              <a:gd name="adj1" fmla="val 50000"/>
              <a:gd name="adj2" fmla="val 50039"/>
            </a:avLst>
          </a:prstGeom>
          <a:solidFill>
            <a:srgbClr val="000000"/>
          </a:solidFill>
          <a:ln w="12700" cap="flat" cmpd="sng">
            <a:solidFill>
              <a:srgbClr val="32538F"/>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a:endParaRPr lang="en-US" altLang="en-US">
              <a:solidFill>
                <a:srgbClr val="FFFFFF"/>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endParaRPr>
          </a:p>
        </p:txBody>
      </p:sp>
      <p:pic>
        <p:nvPicPr>
          <p:cNvPr id="10245" name="Picture 5">
            <a:extLst>
              <a:ext uri="{FF2B5EF4-FFF2-40B4-BE49-F238E27FC236}">
                <a16:creationId xmlns:a16="http://schemas.microsoft.com/office/drawing/2014/main" id="{CAE9C787-3AA6-0245-B64D-9E7E09AE494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288" y="2233613"/>
            <a:ext cx="3468687" cy="193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7AA54DAC-F81F-3C4A-AC92-1B545AC2211B}"/>
              </a:ext>
            </a:extLst>
          </p:cNvPr>
          <p:cNvSpPr>
            <a:spLocks noGrp="1" noChangeArrowheads="1"/>
          </p:cNvSpPr>
          <p:nvPr>
            <p:ph type="title"/>
          </p:nvPr>
        </p:nvSpPr>
        <p:spPr>
          <a:xfrm>
            <a:off x="628650" y="819150"/>
            <a:ext cx="7886700" cy="993775"/>
          </a:xfrm>
        </p:spPr>
        <p:txBody>
          <a:bodyPr lIns="0" tIns="0" rIns="0" bIns="0"/>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LE </a:t>
            </a:r>
            <a:r>
              <a:rPr lang="en-US" altLang="en-US" sz="2400" i="1"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GUIDE ALIMENTAIRE CANADIEN</a:t>
            </a:r>
            <a:endParaRPr lang="en-US" altLang="en-US" i="1" dirty="0"/>
          </a:p>
        </p:txBody>
      </p:sp>
      <p:pic>
        <p:nvPicPr>
          <p:cNvPr id="12291" name="Picture 3">
            <a:extLst>
              <a:ext uri="{FF2B5EF4-FFF2-40B4-BE49-F238E27FC236}">
                <a16:creationId xmlns:a16="http://schemas.microsoft.com/office/drawing/2014/main" id="{3BDA7581-7081-9A4D-B640-C5F9675FDB3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a:extLst>
              <a:ext uri="{FF2B5EF4-FFF2-40B4-BE49-F238E27FC236}">
                <a16:creationId xmlns:a16="http://schemas.microsoft.com/office/drawing/2014/main" id="{22B0B394-99EF-2E4E-8C02-39C0EE45FBA1}"/>
              </a:ext>
            </a:extLst>
          </p:cNvPr>
          <p:cNvSpPr txBox="1">
            <a:spLocks/>
          </p:cNvSpPr>
          <p:nvPr>
            <p:custDataLst>
              <p:tags r:id="rId1"/>
            </p:custDataLst>
          </p:nvPr>
        </p:nvSpPr>
        <p:spPr bwMode="auto">
          <a:xfrm>
            <a:off x="628650" y="1879996"/>
            <a:ext cx="7886700" cy="3263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8" tIns="45718" rIns="45718" bIns="45718" numCol="1" anchor="t" anchorCtr="0" compatLnSpc="1">
            <a:prstTxWarp prst="textNoShape">
              <a:avLst/>
            </a:prstTxWarp>
            <a:normAutofit/>
          </a:bodyPr>
          <a:lstStyle>
            <a:lvl1pPr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1pPr>
            <a:lvl2pPr marL="2286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2pPr>
            <a:lvl3pPr marL="4572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3pPr>
            <a:lvl4pPr marL="6858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4pPr>
            <a:lvl5pPr marL="914400" algn="l" defTabSz="457200" rtl="0" fontAlgn="base" hangingPunct="0">
              <a:spcBef>
                <a:spcPct val="0"/>
              </a:spcBef>
              <a:spcAft>
                <a:spcPct val="0"/>
              </a:spcAft>
              <a:defRPr sz="1200" kern="1200">
                <a:solidFill>
                  <a:srgbClr val="000000"/>
                </a:solidFill>
                <a:latin typeface="+mn-lt"/>
                <a:ea typeface="+mn-ea"/>
                <a:cs typeface="+mn-cs"/>
                <a:sym typeface="Helvetica"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800" dirty="0">
                <a:latin typeface="Georgia" panose="02040502050405020303" pitchFamily="18" charset="0"/>
              </a:rPr>
              <a:t>Tels les pièces d’un casse-tête, les aliments de chaque catégorie fonctionnent de façon complémentaire afin de procurer des nutriments.</a:t>
            </a:r>
          </a:p>
          <a:p>
            <a:endParaRPr lang="en-CA" sz="1800" dirty="0">
              <a:latin typeface="Georgia" panose="02040502050405020303" pitchFamily="18" charset="0"/>
            </a:endParaRPr>
          </a:p>
          <a:p>
            <a:r>
              <a:rPr lang="fr-CA" sz="1800" dirty="0">
                <a:latin typeface="Georgia" panose="02040502050405020303" pitchFamily="18" charset="0"/>
              </a:rPr>
              <a:t>Choisir une variété d’aliments au moment de planifier des repas et des collations aide notre organisme à obtenir les nutriments dont il a besoin pour grandir, penser et bouger.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6963205E-B09C-8241-BD66-0F0863FB1DEA}"/>
              </a:ext>
            </a:extLst>
          </p:cNvPr>
          <p:cNvSpPr>
            <a:spLocks noGrp="1" noChangeArrowheads="1"/>
          </p:cNvSpPr>
          <p:nvPr>
            <p:ph type="title"/>
          </p:nvPr>
        </p:nvSpPr>
        <p:spPr>
          <a:xfrm>
            <a:off x="628650" y="819150"/>
            <a:ext cx="7886700" cy="993775"/>
          </a:xfrm>
        </p:spPr>
        <p:txBody>
          <a:bodyPr lIns="0" tIns="0" rIns="0" bIns="0"/>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L’ASSIETTE DU </a:t>
            </a:r>
            <a:r>
              <a:rPr lang="en-US" altLang="en-US" sz="2400" i="1"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GUIDE ALIMENTAIRE CANADIEN</a:t>
            </a:r>
            <a:endParaRPr lang="en-US" altLang="en-US" i="1" dirty="0"/>
          </a:p>
        </p:txBody>
      </p:sp>
      <p:pic>
        <p:nvPicPr>
          <p:cNvPr id="14339" name="Picture 3">
            <a:extLst>
              <a:ext uri="{FF2B5EF4-FFF2-40B4-BE49-F238E27FC236}">
                <a16:creationId xmlns:a16="http://schemas.microsoft.com/office/drawing/2014/main" id="{2F1D3352-6536-FD4B-AE09-4BBE5AB2CDE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a:extLst>
              <a:ext uri="{FF2B5EF4-FFF2-40B4-BE49-F238E27FC236}">
                <a16:creationId xmlns:a16="http://schemas.microsoft.com/office/drawing/2014/main" id="{4B12CDF6-D0D7-E049-BCB1-B410EA9FA38F}"/>
              </a:ext>
            </a:extLst>
          </p:cNvPr>
          <p:cNvSpPr>
            <a:spLocks noGrp="1"/>
          </p:cNvSpPr>
          <p:nvPr>
            <p:ph idx="1"/>
            <p:custDataLst>
              <p:tags r:id="rId1"/>
            </p:custDataLst>
          </p:nvPr>
        </p:nvSpPr>
        <p:spPr>
          <a:xfrm>
            <a:off x="628649" y="1813323"/>
            <a:ext cx="7879557" cy="3263504"/>
          </a:xfrm>
        </p:spPr>
        <p:txBody>
          <a:bodyPr>
            <a:normAutofit/>
          </a:bodyPr>
          <a:lstStyle/>
          <a:p>
            <a:pPr fontAlgn="base">
              <a:lnSpc>
                <a:spcPct val="100000"/>
              </a:lnSpc>
            </a:pPr>
            <a:r>
              <a:rPr lang="fr-CA" sz="1800" baseline="0" dirty="0">
                <a:latin typeface="Georgia" panose="02040502050405020303" pitchFamily="18" charset="0"/>
              </a:rPr>
              <a:t>Le </a:t>
            </a:r>
            <a:r>
              <a:rPr lang="fr-CA" sz="1800" i="1" baseline="0" dirty="0">
                <a:latin typeface="Georgia" panose="02040502050405020303" pitchFamily="18" charset="0"/>
              </a:rPr>
              <a:t>Guide alimentaire canadien</a:t>
            </a:r>
            <a:r>
              <a:rPr lang="fr-CA" sz="1800" baseline="0" dirty="0">
                <a:latin typeface="Georgia" panose="02040502050405020303" pitchFamily="18" charset="0"/>
              </a:rPr>
              <a:t> stipule que les légumes et les fruits, les aliments à grains entiers et les aliments protéinés constituent la base des repas et des collations.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9D079757-F16A-1746-8508-5522901B61CE}"/>
              </a:ext>
            </a:extLst>
          </p:cNvPr>
          <p:cNvSpPr>
            <a:spLocks noGrp="1" noChangeArrowheads="1"/>
          </p:cNvSpPr>
          <p:nvPr>
            <p:ph type="title"/>
          </p:nvPr>
        </p:nvSpPr>
        <p:spPr>
          <a:xfrm>
            <a:off x="628650" y="819150"/>
            <a:ext cx="7886700" cy="993775"/>
          </a:xfrm>
        </p:spPr>
        <p:txBody>
          <a:bodyPr lIns="0" tIns="0" rIns="0" bIns="0"/>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QU’EN EST-IL DES ALIMENTS NON PRIS EN COMPTE DANS LE </a:t>
            </a:r>
            <a:r>
              <a:rPr lang="en-US" altLang="en-US" sz="2400" i="1"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GUIDE ALIMENTAIRE CANADIEN</a:t>
            </a:r>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  ?</a:t>
            </a:r>
            <a:endParaRPr lang="en-US" altLang="en-US" dirty="0"/>
          </a:p>
        </p:txBody>
      </p:sp>
      <p:pic>
        <p:nvPicPr>
          <p:cNvPr id="16387" name="Picture 3">
            <a:extLst>
              <a:ext uri="{FF2B5EF4-FFF2-40B4-BE49-F238E27FC236}">
                <a16:creationId xmlns:a16="http://schemas.microsoft.com/office/drawing/2014/main" id="{927FA903-EFE5-4840-A4B1-942367B8A15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a:extLst>
              <a:ext uri="{FF2B5EF4-FFF2-40B4-BE49-F238E27FC236}">
                <a16:creationId xmlns:a16="http://schemas.microsoft.com/office/drawing/2014/main" id="{A0A95C7E-BAB5-3F4A-9F2D-E241467D2BAA}"/>
              </a:ext>
            </a:extLst>
          </p:cNvPr>
          <p:cNvSpPr>
            <a:spLocks noGrp="1"/>
          </p:cNvSpPr>
          <p:nvPr>
            <p:ph idx="1"/>
            <p:custDataLst>
              <p:tags r:id="rId1"/>
            </p:custDataLst>
          </p:nvPr>
        </p:nvSpPr>
        <p:spPr>
          <a:xfrm>
            <a:off x="628650" y="1781607"/>
            <a:ext cx="7886700" cy="3263504"/>
          </a:xfrm>
        </p:spPr>
        <p:txBody>
          <a:bodyPr/>
          <a:lstStyle/>
          <a:p>
            <a:pPr>
              <a:lnSpc>
                <a:spcPct val="100000"/>
              </a:lnSpc>
            </a:pPr>
            <a:r>
              <a:rPr lang="fr-CA" sz="1800" baseline="0" dirty="0">
                <a:latin typeface="Georgia" panose="02040502050405020303" pitchFamily="18" charset="0"/>
              </a:rPr>
              <a:t>Les aliments non pris en compte dans le </a:t>
            </a:r>
            <a:r>
              <a:rPr lang="fr-CA" sz="1800" i="1" baseline="0" dirty="0">
                <a:latin typeface="Georgia" panose="02040502050405020303" pitchFamily="18" charset="0"/>
              </a:rPr>
              <a:t>Guide alimentaire canadien</a:t>
            </a:r>
            <a:r>
              <a:rPr lang="fr-CA" sz="1800" baseline="0" dirty="0">
                <a:latin typeface="Georgia" panose="02040502050405020303" pitchFamily="18" charset="0"/>
              </a:rPr>
              <a:t>, comme ta trempette favorite ou ton biscuit préféré, peuvent rendre les repas et les collations encore plus savoureux et être une source de satisfaction et de plaisir.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47CB8080-1D3A-764B-BAD8-0083F747ADE8}"/>
              </a:ext>
            </a:extLst>
          </p:cNvPr>
          <p:cNvSpPr>
            <a:spLocks noGrp="1" noChangeArrowheads="1"/>
          </p:cNvSpPr>
          <p:nvPr>
            <p:ph type="title"/>
          </p:nvPr>
        </p:nvSpPr>
        <p:spPr>
          <a:xfrm>
            <a:off x="628650" y="744538"/>
            <a:ext cx="7886700" cy="993775"/>
          </a:xfrm>
        </p:spPr>
        <p:txBody>
          <a:bodyPr lIns="0" tIns="0" rIns="0" bIns="0"/>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LA PLANIFICATION DES REPAS</a:t>
            </a:r>
            <a:endParaRPr lang="en-US" altLang="en-US" dirty="0"/>
          </a:p>
        </p:txBody>
      </p:sp>
      <p:pic>
        <p:nvPicPr>
          <p:cNvPr id="18435" name="Picture 3">
            <a:extLst>
              <a:ext uri="{FF2B5EF4-FFF2-40B4-BE49-F238E27FC236}">
                <a16:creationId xmlns:a16="http://schemas.microsoft.com/office/drawing/2014/main" id="{E1AF98F2-1AF5-2B45-89C4-EF8670A4870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Content Placeholder 2">
            <a:extLst>
              <a:ext uri="{FF2B5EF4-FFF2-40B4-BE49-F238E27FC236}">
                <a16:creationId xmlns:a16="http://schemas.microsoft.com/office/drawing/2014/main" id="{5498DDAA-3A0F-FF49-A8AA-C92E4309C49F}"/>
              </a:ext>
            </a:extLst>
          </p:cNvPr>
          <p:cNvSpPr>
            <a:spLocks noGrp="1"/>
          </p:cNvSpPr>
          <p:nvPr>
            <p:ph idx="1"/>
            <p:custDataLst>
              <p:tags r:id="rId1"/>
            </p:custDataLst>
          </p:nvPr>
        </p:nvSpPr>
        <p:spPr>
          <a:xfrm>
            <a:off x="628650" y="1606153"/>
            <a:ext cx="4018764" cy="3263504"/>
          </a:xfrm>
        </p:spPr>
        <p:txBody>
          <a:bodyPr>
            <a:normAutofit/>
          </a:bodyPr>
          <a:lstStyle/>
          <a:p>
            <a:pPr marL="285750" indent="-285750" fontAlgn="base">
              <a:lnSpc>
                <a:spcPct val="100000"/>
              </a:lnSpc>
              <a:buFont typeface="Arial" panose="020B0604020202020204" pitchFamily="34" charset="0"/>
              <a:buChar char="•"/>
            </a:pPr>
            <a:r>
              <a:rPr lang="fr-CA" sz="1800" dirty="0">
                <a:solidFill>
                  <a:schemeClr val="tx1"/>
                </a:solidFill>
                <a:latin typeface="Georgia" panose="02040502050405020303" pitchFamily="18" charset="0"/>
              </a:rPr>
              <a:t>Lorsque vous planifiez des repas, choisissez </a:t>
            </a:r>
            <a:r>
              <a:rPr lang="fr-CA" sz="1800" b="1" baseline="0" dirty="0">
                <a:latin typeface="Georgia" panose="02040502050405020303" pitchFamily="18" charset="0"/>
              </a:rPr>
              <a:t>au moins un</a:t>
            </a:r>
            <a:r>
              <a:rPr lang="fr-CA" sz="1800" baseline="0" dirty="0">
                <a:latin typeface="Georgia" panose="02040502050405020303" pitchFamily="18" charset="0"/>
              </a:rPr>
              <a:t> aliment de chaque catégorie du </a:t>
            </a:r>
            <a:r>
              <a:rPr lang="fr-CA" sz="1800" i="1" baseline="0" dirty="0">
                <a:latin typeface="Georgia" panose="02040502050405020303" pitchFamily="18" charset="0"/>
              </a:rPr>
              <a:t>Guide alimentaire canadien</a:t>
            </a:r>
            <a:r>
              <a:rPr lang="fr-CA" sz="1800" baseline="0" dirty="0">
                <a:latin typeface="Georgia" panose="02040502050405020303" pitchFamily="18" charset="0"/>
              </a:rPr>
              <a:t> :</a:t>
            </a:r>
          </a:p>
          <a:p>
            <a:pPr marL="685800" lvl="1" indent="-228600" defTabSz="914400" hangingPunct="1">
              <a:spcBef>
                <a:spcPts val="500"/>
              </a:spcBef>
              <a:buFont typeface="Wingdings" panose="05000000000000000000" pitchFamily="2" charset="2"/>
              <a:buChar char="q"/>
            </a:pPr>
            <a:r>
              <a:rPr lang="fr-CA" sz="1800" baseline="0" dirty="0">
                <a:latin typeface="Georgia" panose="02040502050405020303" pitchFamily="18" charset="0"/>
              </a:rPr>
              <a:t> </a:t>
            </a:r>
            <a:r>
              <a:rPr lang="fr-CA" sz="1800" dirty="0">
                <a:solidFill>
                  <a:schemeClr val="tx1"/>
                </a:solidFill>
                <a:latin typeface="Georgia" panose="02040502050405020303" pitchFamily="18" charset="0"/>
              </a:rPr>
              <a:t>Légumes et fruits</a:t>
            </a:r>
          </a:p>
          <a:p>
            <a:pPr marL="685800" lvl="1" indent="-228600" defTabSz="914400" hangingPunct="1">
              <a:spcBef>
                <a:spcPts val="500"/>
              </a:spcBef>
              <a:buFont typeface="Wingdings" panose="05000000000000000000" pitchFamily="2" charset="2"/>
              <a:buChar char="q"/>
            </a:pPr>
            <a:r>
              <a:rPr lang="fr-CA" sz="1800" dirty="0">
                <a:solidFill>
                  <a:schemeClr val="tx1"/>
                </a:solidFill>
                <a:latin typeface="Georgia" panose="02040502050405020303" pitchFamily="18" charset="0"/>
              </a:rPr>
              <a:t> Aliments à grains entiers</a:t>
            </a:r>
          </a:p>
          <a:p>
            <a:pPr marL="685800" lvl="1" indent="-228600" defTabSz="914400" hangingPunct="1">
              <a:spcBef>
                <a:spcPts val="500"/>
              </a:spcBef>
              <a:buFont typeface="Wingdings" panose="05000000000000000000" pitchFamily="2" charset="2"/>
              <a:buChar char="q"/>
            </a:pPr>
            <a:r>
              <a:rPr lang="fr-CA" sz="1800" dirty="0">
                <a:solidFill>
                  <a:schemeClr val="tx1"/>
                </a:solidFill>
                <a:latin typeface="Georgia" panose="02040502050405020303" pitchFamily="18" charset="0"/>
              </a:rPr>
              <a:t> Aliments protéinés</a:t>
            </a:r>
          </a:p>
        </p:txBody>
      </p:sp>
      <p:pic>
        <p:nvPicPr>
          <p:cNvPr id="10" name="Picture 9">
            <a:extLst>
              <a:ext uri="{FF2B5EF4-FFF2-40B4-BE49-F238E27FC236}">
                <a16:creationId xmlns:a16="http://schemas.microsoft.com/office/drawing/2014/main" id="{0F1051CB-60A9-C94B-9231-BB2DF24E6EB2}"/>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4798605" y="1376135"/>
            <a:ext cx="3517900" cy="317500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C52FDE3E-7AF3-7942-A494-FD3B2DC0C18C}"/>
              </a:ext>
            </a:extLst>
          </p:cNvPr>
          <p:cNvSpPr>
            <a:spLocks noGrp="1" noChangeArrowheads="1"/>
          </p:cNvSpPr>
          <p:nvPr>
            <p:ph type="title"/>
          </p:nvPr>
        </p:nvSpPr>
        <p:spPr>
          <a:xfrm>
            <a:off x="628650" y="819150"/>
            <a:ext cx="7886700" cy="993775"/>
          </a:xfrm>
        </p:spPr>
        <p:txBody>
          <a:bodyPr lIns="0" tIns="0" rIns="0" bIns="0"/>
          <a:lstStyle/>
          <a:p>
            <a:pPr defTabSz="685800"/>
            <a:r>
              <a:rPr lang="en-US" altLang="en-US" sz="2400" dirty="0">
                <a:solidFill>
                  <a:srgbClr val="00A3DB"/>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LA PLANIFICATION DES COLLATIONS</a:t>
            </a:r>
            <a:endParaRPr lang="en-US" altLang="en-US" dirty="0"/>
          </a:p>
        </p:txBody>
      </p:sp>
      <p:pic>
        <p:nvPicPr>
          <p:cNvPr id="20483" name="Picture 3">
            <a:extLst>
              <a:ext uri="{FF2B5EF4-FFF2-40B4-BE49-F238E27FC236}">
                <a16:creationId xmlns:a16="http://schemas.microsoft.com/office/drawing/2014/main" id="{3A7FE6C5-C04B-5C4F-A00E-35EC6838F77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a:extLst>
              <a:ext uri="{FF2B5EF4-FFF2-40B4-BE49-F238E27FC236}">
                <a16:creationId xmlns:a16="http://schemas.microsoft.com/office/drawing/2014/main" id="{3F8FEBD2-9F03-4649-BA04-72F995237A3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1193800"/>
            <a:ext cx="3822700" cy="364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a:extLst>
              <a:ext uri="{FF2B5EF4-FFF2-40B4-BE49-F238E27FC236}">
                <a16:creationId xmlns:a16="http://schemas.microsoft.com/office/drawing/2014/main" id="{76A9D299-D137-874A-9985-FB15BCF46055}"/>
              </a:ext>
            </a:extLst>
          </p:cNvPr>
          <p:cNvSpPr txBox="1">
            <a:spLocks/>
          </p:cNvSpPr>
          <p:nvPr>
            <p:custDataLst>
              <p:tags r:id="rId1"/>
            </p:custDataLst>
          </p:nvPr>
        </p:nvSpPr>
        <p:spPr>
          <a:xfrm>
            <a:off x="628650" y="1638301"/>
            <a:ext cx="3822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CA" sz="1800" dirty="0"/>
              <a:t>Pour commencer, l</a:t>
            </a:r>
            <a:r>
              <a:rPr lang="fr-CA" sz="1800" baseline="0" dirty="0"/>
              <a:t>orsque vous planifiez des collations</a:t>
            </a:r>
            <a:r>
              <a:rPr lang="fr-CA" sz="1800" dirty="0"/>
              <a:t>, </a:t>
            </a:r>
            <a:r>
              <a:rPr lang="fr-CA" sz="1800" baseline="0" dirty="0"/>
              <a:t>choisissez des aliments d’</a:t>
            </a:r>
            <a:r>
              <a:rPr lang="fr-CA" sz="1800" b="1" baseline="0" dirty="0"/>
              <a:t>au moins deux </a:t>
            </a:r>
            <a:r>
              <a:rPr lang="fr-CA" sz="1800" baseline="0" dirty="0"/>
              <a:t>catégories du </a:t>
            </a:r>
            <a:r>
              <a:rPr lang="fr-CA" sz="1800" i="1" baseline="0" dirty="0"/>
              <a:t>Guide alimentaire canadien</a:t>
            </a:r>
            <a:r>
              <a:rPr lang="fr-CA" sz="1800" baseline="0" dirty="0"/>
              <a:t> :</a:t>
            </a:r>
          </a:p>
          <a:p>
            <a:pPr lvl="1">
              <a:lnSpc>
                <a:spcPct val="100000"/>
              </a:lnSpc>
              <a:buFont typeface="Wingdings" panose="05000000000000000000" pitchFamily="2" charset="2"/>
              <a:buChar char="q"/>
            </a:pPr>
            <a:r>
              <a:rPr lang="fr-CA" sz="1800" baseline="0" dirty="0"/>
              <a:t> Légumes et fruits</a:t>
            </a:r>
          </a:p>
          <a:p>
            <a:pPr lvl="1">
              <a:lnSpc>
                <a:spcPct val="100000"/>
              </a:lnSpc>
              <a:buFont typeface="Wingdings" panose="05000000000000000000" pitchFamily="2" charset="2"/>
              <a:buChar char="q"/>
            </a:pPr>
            <a:r>
              <a:rPr lang="fr-CA" sz="1800" baseline="0" dirty="0"/>
              <a:t> Aliments à grains entiers</a:t>
            </a:r>
          </a:p>
          <a:p>
            <a:pPr lvl="1">
              <a:lnSpc>
                <a:spcPct val="100000"/>
              </a:lnSpc>
              <a:buFont typeface="Wingdings" panose="05000000000000000000" pitchFamily="2" charset="2"/>
              <a:buChar char="q"/>
            </a:pPr>
            <a:r>
              <a:rPr lang="fr-CA" sz="1800" baseline="0" dirty="0"/>
              <a:t> Aliments protéinés</a:t>
            </a: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4472C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bodyPr>
      <a:lstStyle>
        <a:defPPr marL="45720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Helvetica" pitchFamily="2" charset="0"/>
            <a:ea typeface="Helvetica" pitchFamily="2" charset="0"/>
            <a:cs typeface="Helvetica" pitchFamily="2" charset="0"/>
            <a:sym typeface="Helvetica" pitchFamily="2" charset="0"/>
          </a:defRPr>
        </a:defPPr>
      </a:lstStyle>
    </a:spDef>
    <a:lnDef>
      <a:spPr bwMode="auto">
        <a:xfrm>
          <a:off x="0" y="0"/>
          <a:ext cx="1" cy="1"/>
        </a:xfrm>
        <a:custGeom>
          <a:avLst/>
          <a:gdLst/>
          <a:ahLst/>
          <a:cxnLst/>
          <a:rect l="0" t="0" r="0" b="0"/>
          <a:pathLst/>
        </a:custGeom>
        <a:solidFill>
          <a:srgbClr val="FFFFFF"/>
        </a:solidFill>
        <a:ln w="25400" cap="flat" cmpd="sng" algn="ctr">
          <a:solidFill>
            <a:srgbClr val="4472C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bodyPr>
      <a:lstStyle>
        <a:defPPr marL="45720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Helvetica" pitchFamily="2" charset="0"/>
            <a:ea typeface="Helvetica" pitchFamily="2" charset="0"/>
            <a:cs typeface="Helvetica" pitchFamily="2" charset="0"/>
            <a:sym typeface="Helvetica" pitchFamily="2"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4472C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bodyPr>
      <a:lstStyle>
        <a:defPPr marL="45720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Helvetica" pitchFamily="2" charset="0"/>
            <a:ea typeface="Helvetica" pitchFamily="2" charset="0"/>
            <a:cs typeface="Helvetica" pitchFamily="2" charset="0"/>
            <a:sym typeface="Helvetica" pitchFamily="2" charset="0"/>
          </a:defRPr>
        </a:defPPr>
      </a:lstStyle>
    </a:spDef>
    <a:lnDef>
      <a:spPr bwMode="auto">
        <a:xfrm>
          <a:off x="0" y="0"/>
          <a:ext cx="1" cy="1"/>
        </a:xfrm>
        <a:custGeom>
          <a:avLst/>
          <a:gdLst/>
          <a:ahLst/>
          <a:cxnLst/>
          <a:rect l="0" t="0" r="0" b="0"/>
          <a:pathLst/>
        </a:custGeom>
        <a:solidFill>
          <a:srgbClr val="FFFFFF"/>
        </a:solidFill>
        <a:ln w="25400" cap="flat" cmpd="sng" algn="ctr">
          <a:solidFill>
            <a:srgbClr val="4472C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bodyPr>
      <a:lstStyle>
        <a:defPPr marL="45720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Helvetica" pitchFamily="2" charset="0"/>
            <a:ea typeface="Helvetica" pitchFamily="2" charset="0"/>
            <a:cs typeface="Helvetica" pitchFamily="2" charset="0"/>
            <a:sym typeface="Helvetica" pitchFamily="2"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2524BA1DCE864EBB3524F3938C9DA8" ma:contentTypeVersion="14" ma:contentTypeDescription="Create a new document." ma:contentTypeScope="" ma:versionID="d2ec0ca0f648b04827f8256df6ef5172">
  <xsd:schema xmlns:xsd="http://www.w3.org/2001/XMLSchema" xmlns:xs="http://www.w3.org/2001/XMLSchema" xmlns:p="http://schemas.microsoft.com/office/2006/metadata/properties" xmlns:ns2="5862c4f7-7ebf-4c3e-9b4d-253db6f89838" xmlns:ns3="826137e3-750c-46bf-b83f-b3f02372a75c" targetNamespace="http://schemas.microsoft.com/office/2006/metadata/properties" ma:root="true" ma:fieldsID="27e19df908c086442ef48d0a8283cae5" ns2:_="" ns3:_="">
    <xsd:import namespace="5862c4f7-7ebf-4c3e-9b4d-253db6f89838"/>
    <xsd:import namespace="826137e3-750c-46bf-b83f-b3f02372a7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2c4f7-7ebf-4c3e-9b4d-253db6f89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Review_x0020_status" ma:index="21" nillable="true" ma:displayName="Review status" ma:default="to review"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to review"/>
                        <xsd:enumeration value="in progress"/>
                        <xsd:enumeration value="reviewed with recommendations"/>
                        <xsd:enumeration value="reviewed and approved"/>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6137e3-750c-46bf-b83f-b3f02372a75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view_x0020_status xmlns="5862c4f7-7ebf-4c3e-9b4d-253db6f89838">
      <Value>to review</Value>
    </Review_x0020_status>
  </documentManagement>
</p:properties>
</file>

<file path=customXml/itemProps1.xml><?xml version="1.0" encoding="utf-8"?>
<ds:datastoreItem xmlns:ds="http://schemas.openxmlformats.org/officeDocument/2006/customXml" ds:itemID="{7DEB8C25-EB14-446A-9503-4500E52958A8}">
  <ds:schemaRefs>
    <ds:schemaRef ds:uri="http://schemas.microsoft.com/sharepoint/v3/contenttype/forms"/>
  </ds:schemaRefs>
</ds:datastoreItem>
</file>

<file path=customXml/itemProps2.xml><?xml version="1.0" encoding="utf-8"?>
<ds:datastoreItem xmlns:ds="http://schemas.openxmlformats.org/officeDocument/2006/customXml" ds:itemID="{11C3B36E-62FE-4596-BBD1-D9141D3AF8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2c4f7-7ebf-4c3e-9b4d-253db6f89838"/>
    <ds:schemaRef ds:uri="826137e3-750c-46bf-b83f-b3f02372a7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34B9AE-0C77-41EE-9A47-6493211A68A3}">
  <ds:schemaRefs>
    <ds:schemaRef ds:uri="http://schemas.microsoft.com/office/2006/documentManagement/types"/>
    <ds:schemaRef ds:uri="http://purl.org/dc/terms/"/>
    <ds:schemaRef ds:uri="5862c4f7-7ebf-4c3e-9b4d-253db6f89838"/>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826137e3-750c-46bf-b83f-b3f02372a75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644</TotalTime>
  <Words>3493</Words>
  <Application>Microsoft Office PowerPoint</Application>
  <PresentationFormat>On-screen Show (16:9)</PresentationFormat>
  <Paragraphs>229</Paragraphs>
  <Slides>39</Slides>
  <Notes>39</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Avenir</vt:lpstr>
      <vt:lpstr>Georgia</vt:lpstr>
      <vt:lpstr>Georgia Bold</vt:lpstr>
      <vt:lpstr>Helvetica</vt:lpstr>
      <vt:lpstr>Impact</vt:lpstr>
      <vt:lpstr>Trebuchet MS</vt:lpstr>
      <vt:lpstr>Wingdings</vt:lpstr>
      <vt:lpstr>Office Theme</vt:lpstr>
      <vt:lpstr>Office Theme</vt:lpstr>
      <vt:lpstr>PowerPoint Presentation</vt:lpstr>
      <vt:lpstr>DÉFI</vt:lpstr>
      <vt:lpstr>PowerPoint Presentation</vt:lpstr>
      <vt:lpstr>LE GUIDE ALIMENTAIRE CANADIEN  EN PRATIQUE</vt:lpstr>
      <vt:lpstr>LE GUIDE ALIMENTAIRE CANADIEN</vt:lpstr>
      <vt:lpstr>L’ASSIETTE DU GUIDE ALIMENTAIRE CANADIEN</vt:lpstr>
      <vt:lpstr>QU’EN EST-IL DES ALIMENTS NON PRIS EN COMPTE DANS LE GUIDE ALIMENTAIRE CANADIEN  ?</vt:lpstr>
      <vt:lpstr>LA PLANIFICATION DES REPAS</vt:lpstr>
      <vt:lpstr>LA PLANIFICATION DES COLLATIONS</vt:lpstr>
      <vt:lpstr>N’OUBLIEZ PAS :</vt:lpstr>
      <vt:lpstr>ACTIVITÉ :  DES REPAS ET DES COLLATIONS SUR MESURE</vt:lpstr>
      <vt:lpstr>COLLATION 1 :  Des tranches d’orange</vt:lpstr>
      <vt:lpstr>COLLATION 2 :  Du yogourt et des baies</vt:lpstr>
      <vt:lpstr>DÉJEUNER 1 :  Un muffin anglais de grains entiers avec de la confiture de fraises  et un verre d’eau</vt:lpstr>
      <vt:lpstr>DÉJEUNER 2 :  Des œufs brouillés,  une rôtie de grains entiers  et un verre de lait</vt:lpstr>
      <vt:lpstr>DÎNER 1 :  Un chili végétarien,  un petit pain de grains entiers et un verre de lait</vt:lpstr>
      <vt:lpstr>DÎNER 2 :  Un sandwich au fromage fondant avec du pain de grains entiers,  des poivrons, une trempette et un verre d’eau</vt:lpstr>
      <vt:lpstr>SOUPER 1 :  Des pâtes de grains entiers avec de la sauce tomate, une salade, un petit gâteau et un verre d’eau</vt:lpstr>
      <vt:lpstr>SOUPER 2 :  Un ragoût d’orignal,  des bâtonnets de carotte et un verre de lait</vt:lpstr>
      <vt:lpstr>CORRIGÉ : Des tranches d’orange</vt:lpstr>
      <vt:lpstr>CORRIGÉ :  Du yogourt et des baies</vt:lpstr>
      <vt:lpstr>CORRIGÉ :  Un muffin anglais de grains entiers avec de la confiture de fraises et un verre d’eau</vt:lpstr>
      <vt:lpstr>CORRIGÉ :  Des œufs brouillés,  une rôtie de grains entiers et un verre  de lait</vt:lpstr>
      <vt:lpstr>CORRIGÉ :  Un chili végétarien,  un petit pain de grains entiers et un verre de lait</vt:lpstr>
      <vt:lpstr>CORRIGÉ :  Un sandwich au fromage fondant avec du pain de grains entiers, des poivrons, une trempette  et un verre d’eau</vt:lpstr>
      <vt:lpstr>CORRIGÉ :  Des pâtes de grains entiers avec de la sauce tomate, une salade, un petit gâteau et un verre d’eau</vt:lpstr>
      <vt:lpstr>CORRIGÉ :  Un ragout d’orignal,  des bâtonnets de carotte et un verre de lait</vt:lpstr>
      <vt:lpstr>RECETTE :  ROULÉS AU POULET  ET À LA MOUTARDE AU MIEL  </vt:lpstr>
      <vt:lpstr>PowerPoint Presentation</vt:lpstr>
      <vt:lpstr>PowerPoint Presentation</vt:lpstr>
      <vt:lpstr>PowerPoint Presentation</vt:lpstr>
      <vt:lpstr>PowerPoint Presentation</vt:lpstr>
      <vt:lpstr>PowerPoint Presentation</vt:lpstr>
      <vt:lpstr>RECETTE :  MACARONI AU  FROMAGE ET AU  BROCOLI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Delisle, Kenton</cp:lastModifiedBy>
  <cp:revision>13</cp:revision>
  <dcterms:modified xsi:type="dcterms:W3CDTF">2022-01-17T19:52:53Z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0x010100232524BA1DCE864EBB3524F3938C9DA8</vt:lpwstr>
  </property>
</Properties>
</file>